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3" r:id="rId5"/>
    <p:sldId id="261" r:id="rId6"/>
    <p:sldId id="262" r:id="rId7"/>
    <p:sldId id="264" r:id="rId8"/>
    <p:sldId id="271" r:id="rId9"/>
    <p:sldId id="267" r:id="rId10"/>
    <p:sldId id="265" r:id="rId11"/>
    <p:sldId id="268" r:id="rId12"/>
    <p:sldId id="273" r:id="rId13"/>
    <p:sldId id="266" r:id="rId14"/>
    <p:sldId id="270" r:id="rId15"/>
    <p:sldId id="272" r:id="rId16"/>
    <p:sldId id="274" r:id="rId17"/>
    <p:sldId id="269" r:id="rId18"/>
    <p:sldId id="275"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E1F5"/>
    <a:srgbClr val="AA6740"/>
    <a:srgbClr val="D4E6E4"/>
    <a:srgbClr val="A4CDEB"/>
    <a:srgbClr val="AEC3CB"/>
    <a:srgbClr val="A5CEEB"/>
    <a:srgbClr val="B1714A"/>
    <a:srgbClr val="ADC3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p:scale>
          <a:sx n="75" d="100"/>
          <a:sy n="75" d="100"/>
        </p:scale>
        <p:origin x="726" y="3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D0106-AB74-46A0-A375-1E2A9AB0069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A58146A-7A78-4807-9EF6-96D0360AF1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2A2B5D6-A1AA-4B50-9A8C-2BC46E924665}"/>
              </a:ext>
            </a:extLst>
          </p:cNvPr>
          <p:cNvSpPr>
            <a:spLocks noGrp="1"/>
          </p:cNvSpPr>
          <p:nvPr>
            <p:ph type="dt" sz="half" idx="10"/>
          </p:nvPr>
        </p:nvSpPr>
        <p:spPr/>
        <p:txBody>
          <a:bodyPr/>
          <a:lstStyle/>
          <a:p>
            <a:fld id="{A0B374E3-85F3-44F5-BCC8-D9FAC50195CC}" type="datetimeFigureOut">
              <a:rPr lang="zh-CN" altLang="en-US" smtClean="0"/>
              <a:pPr/>
              <a:t>2019/7/16 Tuesday</a:t>
            </a:fld>
            <a:endParaRPr lang="zh-CN" altLang="en-US"/>
          </a:p>
        </p:txBody>
      </p:sp>
      <p:sp>
        <p:nvSpPr>
          <p:cNvPr id="5" name="页脚占位符 4">
            <a:extLst>
              <a:ext uri="{FF2B5EF4-FFF2-40B4-BE49-F238E27FC236}">
                <a16:creationId xmlns:a16="http://schemas.microsoft.com/office/drawing/2014/main" id="{6AD2F8DA-5040-4711-BEF3-C8F777B67F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7FD12E-A81F-4DDF-B2C0-93AA58975A3A}"/>
              </a:ext>
            </a:extLst>
          </p:cNvPr>
          <p:cNvSpPr>
            <a:spLocks noGrp="1"/>
          </p:cNvSpPr>
          <p:nvPr>
            <p:ph type="sldNum" sz="quarter" idx="12"/>
          </p:nvPr>
        </p:nvSpPr>
        <p:spPr/>
        <p:txBody>
          <a:body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1151568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CDF1E-9315-4D66-9D42-08866369693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CA92FE-4B8E-4788-A210-983182D4934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09A4FED-8DD4-44D4-963B-68E6297A8D11}"/>
              </a:ext>
            </a:extLst>
          </p:cNvPr>
          <p:cNvSpPr>
            <a:spLocks noGrp="1"/>
          </p:cNvSpPr>
          <p:nvPr>
            <p:ph type="dt" sz="half" idx="10"/>
          </p:nvPr>
        </p:nvSpPr>
        <p:spPr/>
        <p:txBody>
          <a:bodyPr/>
          <a:lstStyle/>
          <a:p>
            <a:fld id="{A0B374E3-85F3-44F5-BCC8-D9FAC50195CC}" type="datetimeFigureOut">
              <a:rPr lang="zh-CN" altLang="en-US" smtClean="0"/>
              <a:pPr/>
              <a:t>2019/7/16 Tuesday</a:t>
            </a:fld>
            <a:endParaRPr lang="zh-CN" altLang="en-US"/>
          </a:p>
        </p:txBody>
      </p:sp>
      <p:sp>
        <p:nvSpPr>
          <p:cNvPr id="5" name="页脚占位符 4">
            <a:extLst>
              <a:ext uri="{FF2B5EF4-FFF2-40B4-BE49-F238E27FC236}">
                <a16:creationId xmlns:a16="http://schemas.microsoft.com/office/drawing/2014/main" id="{B09C4AC8-52E3-4806-AA9B-3C6D21C766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95B61-9D84-4D0C-85BD-B1B6533D85DE}"/>
              </a:ext>
            </a:extLst>
          </p:cNvPr>
          <p:cNvSpPr>
            <a:spLocks noGrp="1"/>
          </p:cNvSpPr>
          <p:nvPr>
            <p:ph type="sldNum" sz="quarter" idx="12"/>
          </p:nvPr>
        </p:nvSpPr>
        <p:spPr/>
        <p:txBody>
          <a:body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960438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BF56ABD-AF4B-49B7-9D88-926F6849242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313FB6-716A-478E-94D4-2AF53503065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72FF65-BD0F-49DE-A180-A41B4EC31D7F}"/>
              </a:ext>
            </a:extLst>
          </p:cNvPr>
          <p:cNvSpPr>
            <a:spLocks noGrp="1"/>
          </p:cNvSpPr>
          <p:nvPr>
            <p:ph type="dt" sz="half" idx="10"/>
          </p:nvPr>
        </p:nvSpPr>
        <p:spPr/>
        <p:txBody>
          <a:bodyPr/>
          <a:lstStyle/>
          <a:p>
            <a:fld id="{A0B374E3-85F3-44F5-BCC8-D9FAC50195CC}" type="datetimeFigureOut">
              <a:rPr lang="zh-CN" altLang="en-US" smtClean="0"/>
              <a:pPr/>
              <a:t>2019/7/16 Tuesday</a:t>
            </a:fld>
            <a:endParaRPr lang="zh-CN" altLang="en-US"/>
          </a:p>
        </p:txBody>
      </p:sp>
      <p:sp>
        <p:nvSpPr>
          <p:cNvPr id="5" name="页脚占位符 4">
            <a:extLst>
              <a:ext uri="{FF2B5EF4-FFF2-40B4-BE49-F238E27FC236}">
                <a16:creationId xmlns:a16="http://schemas.microsoft.com/office/drawing/2014/main" id="{55CC933B-6C14-4594-B71B-C6462A2FC6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9062F83-A1D2-45A6-9406-9FD88F8EF9F1}"/>
              </a:ext>
            </a:extLst>
          </p:cNvPr>
          <p:cNvSpPr>
            <a:spLocks noGrp="1"/>
          </p:cNvSpPr>
          <p:nvPr>
            <p:ph type="sldNum" sz="quarter" idx="12"/>
          </p:nvPr>
        </p:nvSpPr>
        <p:spPr/>
        <p:txBody>
          <a:body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637490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0627C-1807-4326-A3A2-99A201CE6D5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42411-60D0-4511-B96B-089B2849D01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92424E-B0A0-46CF-AF92-3883F45C1CCB}"/>
              </a:ext>
            </a:extLst>
          </p:cNvPr>
          <p:cNvSpPr>
            <a:spLocks noGrp="1"/>
          </p:cNvSpPr>
          <p:nvPr>
            <p:ph type="dt" sz="half" idx="10"/>
          </p:nvPr>
        </p:nvSpPr>
        <p:spPr/>
        <p:txBody>
          <a:bodyPr/>
          <a:lstStyle/>
          <a:p>
            <a:fld id="{A0B374E3-85F3-44F5-BCC8-D9FAC50195CC}" type="datetimeFigureOut">
              <a:rPr lang="zh-CN" altLang="en-US" smtClean="0"/>
              <a:pPr/>
              <a:t>2019/7/16 Tuesday</a:t>
            </a:fld>
            <a:endParaRPr lang="zh-CN" altLang="en-US"/>
          </a:p>
        </p:txBody>
      </p:sp>
      <p:sp>
        <p:nvSpPr>
          <p:cNvPr id="5" name="页脚占位符 4">
            <a:extLst>
              <a:ext uri="{FF2B5EF4-FFF2-40B4-BE49-F238E27FC236}">
                <a16:creationId xmlns:a16="http://schemas.microsoft.com/office/drawing/2014/main" id="{831D052D-A885-4E43-89B5-9D8C71824F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988348-481B-4A3C-B07E-2DBAED0D64DE}"/>
              </a:ext>
            </a:extLst>
          </p:cNvPr>
          <p:cNvSpPr>
            <a:spLocks noGrp="1"/>
          </p:cNvSpPr>
          <p:nvPr>
            <p:ph type="sldNum" sz="quarter" idx="12"/>
          </p:nvPr>
        </p:nvSpPr>
        <p:spPr/>
        <p:txBody>
          <a:body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2964927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757067-3E56-46F3-8894-A9848558242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F25BF5B-683F-4F19-B922-16D4132E5F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2F85187-1D07-4F49-8FC0-57C5D226ED2C}"/>
              </a:ext>
            </a:extLst>
          </p:cNvPr>
          <p:cNvSpPr>
            <a:spLocks noGrp="1"/>
          </p:cNvSpPr>
          <p:nvPr>
            <p:ph type="dt" sz="half" idx="10"/>
          </p:nvPr>
        </p:nvSpPr>
        <p:spPr/>
        <p:txBody>
          <a:bodyPr/>
          <a:lstStyle/>
          <a:p>
            <a:fld id="{A0B374E3-85F3-44F5-BCC8-D9FAC50195CC}" type="datetimeFigureOut">
              <a:rPr lang="zh-CN" altLang="en-US" smtClean="0"/>
              <a:pPr/>
              <a:t>2019/7/16 Tuesday</a:t>
            </a:fld>
            <a:endParaRPr lang="zh-CN" altLang="en-US"/>
          </a:p>
        </p:txBody>
      </p:sp>
      <p:sp>
        <p:nvSpPr>
          <p:cNvPr id="5" name="页脚占位符 4">
            <a:extLst>
              <a:ext uri="{FF2B5EF4-FFF2-40B4-BE49-F238E27FC236}">
                <a16:creationId xmlns:a16="http://schemas.microsoft.com/office/drawing/2014/main" id="{14A33810-B11D-40D0-88F6-DC1AA8CB28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D49D8F-50A2-47BD-9FD9-6430ED299003}"/>
              </a:ext>
            </a:extLst>
          </p:cNvPr>
          <p:cNvSpPr>
            <a:spLocks noGrp="1"/>
          </p:cNvSpPr>
          <p:nvPr>
            <p:ph type="sldNum" sz="quarter" idx="12"/>
          </p:nvPr>
        </p:nvSpPr>
        <p:spPr/>
        <p:txBody>
          <a:body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2856563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1A750-2F49-4CD3-8AF1-3D1B7E9CCA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16B3D7-C658-4F10-8E88-24CF054B9AC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8782FD-D087-448D-9753-D818B2B3D19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69AC06E-3337-421B-9708-2DAB5BF06A95}"/>
              </a:ext>
            </a:extLst>
          </p:cNvPr>
          <p:cNvSpPr>
            <a:spLocks noGrp="1"/>
          </p:cNvSpPr>
          <p:nvPr>
            <p:ph type="dt" sz="half" idx="10"/>
          </p:nvPr>
        </p:nvSpPr>
        <p:spPr/>
        <p:txBody>
          <a:bodyPr/>
          <a:lstStyle/>
          <a:p>
            <a:fld id="{A0B374E3-85F3-44F5-BCC8-D9FAC50195CC}" type="datetimeFigureOut">
              <a:rPr lang="zh-CN" altLang="en-US" smtClean="0"/>
              <a:pPr/>
              <a:t>2019/7/16 Tuesday</a:t>
            </a:fld>
            <a:endParaRPr lang="zh-CN" altLang="en-US"/>
          </a:p>
        </p:txBody>
      </p:sp>
      <p:sp>
        <p:nvSpPr>
          <p:cNvPr id="6" name="页脚占位符 5">
            <a:extLst>
              <a:ext uri="{FF2B5EF4-FFF2-40B4-BE49-F238E27FC236}">
                <a16:creationId xmlns:a16="http://schemas.microsoft.com/office/drawing/2014/main" id="{2EF37323-B5CE-4187-B010-0BF26165DF8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CA1D6F3-FDE6-4F90-9B79-01B5159412EA}"/>
              </a:ext>
            </a:extLst>
          </p:cNvPr>
          <p:cNvSpPr>
            <a:spLocks noGrp="1"/>
          </p:cNvSpPr>
          <p:nvPr>
            <p:ph type="sldNum" sz="quarter" idx="12"/>
          </p:nvPr>
        </p:nvSpPr>
        <p:spPr/>
        <p:txBody>
          <a:body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2808448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64E888-ED98-4F15-86F9-52FAE02712D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F2D430-5B09-4E44-ADF6-82F5F1531B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82445FB-8D23-4ADE-810A-C5E413E0F88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D7783AE-B483-4EE1-A190-88A24EF4DC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FB7DFD5-5568-44A9-B77E-01576D4E8B7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F8FB44C-BB78-45E1-A4ED-B32E05236C3E}"/>
              </a:ext>
            </a:extLst>
          </p:cNvPr>
          <p:cNvSpPr>
            <a:spLocks noGrp="1"/>
          </p:cNvSpPr>
          <p:nvPr>
            <p:ph type="dt" sz="half" idx="10"/>
          </p:nvPr>
        </p:nvSpPr>
        <p:spPr/>
        <p:txBody>
          <a:bodyPr/>
          <a:lstStyle/>
          <a:p>
            <a:fld id="{A0B374E3-85F3-44F5-BCC8-D9FAC50195CC}" type="datetimeFigureOut">
              <a:rPr lang="zh-CN" altLang="en-US" smtClean="0"/>
              <a:pPr/>
              <a:t>2019/7/16 Tuesday</a:t>
            </a:fld>
            <a:endParaRPr lang="zh-CN" altLang="en-US"/>
          </a:p>
        </p:txBody>
      </p:sp>
      <p:sp>
        <p:nvSpPr>
          <p:cNvPr id="8" name="页脚占位符 7">
            <a:extLst>
              <a:ext uri="{FF2B5EF4-FFF2-40B4-BE49-F238E27FC236}">
                <a16:creationId xmlns:a16="http://schemas.microsoft.com/office/drawing/2014/main" id="{9E6B0EAA-792F-4642-986D-248D1BA7267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EDE466C-3C52-40D6-9A82-E993C99A01AA}"/>
              </a:ext>
            </a:extLst>
          </p:cNvPr>
          <p:cNvSpPr>
            <a:spLocks noGrp="1"/>
          </p:cNvSpPr>
          <p:nvPr>
            <p:ph type="sldNum" sz="quarter" idx="12"/>
          </p:nvPr>
        </p:nvSpPr>
        <p:spPr/>
        <p:txBody>
          <a:body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2337713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390022-E4AB-4F71-88B8-0C7151BC076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1DA88B-2098-4868-A9B1-04FF999CE727}"/>
              </a:ext>
            </a:extLst>
          </p:cNvPr>
          <p:cNvSpPr>
            <a:spLocks noGrp="1"/>
          </p:cNvSpPr>
          <p:nvPr>
            <p:ph type="dt" sz="half" idx="10"/>
          </p:nvPr>
        </p:nvSpPr>
        <p:spPr/>
        <p:txBody>
          <a:bodyPr/>
          <a:lstStyle/>
          <a:p>
            <a:fld id="{A0B374E3-85F3-44F5-BCC8-D9FAC50195CC}" type="datetimeFigureOut">
              <a:rPr lang="zh-CN" altLang="en-US" smtClean="0"/>
              <a:pPr/>
              <a:t>2019/7/16 Tuesday</a:t>
            </a:fld>
            <a:endParaRPr lang="zh-CN" altLang="en-US"/>
          </a:p>
        </p:txBody>
      </p:sp>
      <p:sp>
        <p:nvSpPr>
          <p:cNvPr id="4" name="页脚占位符 3">
            <a:extLst>
              <a:ext uri="{FF2B5EF4-FFF2-40B4-BE49-F238E27FC236}">
                <a16:creationId xmlns:a16="http://schemas.microsoft.com/office/drawing/2014/main" id="{A231C50D-914F-4152-A4D2-45B9C157CE2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ACF9EE6-990E-41C8-BF0B-0C7FC29C6E34}"/>
              </a:ext>
            </a:extLst>
          </p:cNvPr>
          <p:cNvSpPr>
            <a:spLocks noGrp="1"/>
          </p:cNvSpPr>
          <p:nvPr>
            <p:ph type="sldNum" sz="quarter" idx="12"/>
          </p:nvPr>
        </p:nvSpPr>
        <p:spPr/>
        <p:txBody>
          <a:body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2912310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7CD7F3C-17E5-4B79-B7DF-B4C6F8732528}"/>
              </a:ext>
            </a:extLst>
          </p:cNvPr>
          <p:cNvSpPr>
            <a:spLocks noGrp="1"/>
          </p:cNvSpPr>
          <p:nvPr>
            <p:ph type="dt" sz="half" idx="10"/>
          </p:nvPr>
        </p:nvSpPr>
        <p:spPr/>
        <p:txBody>
          <a:bodyPr/>
          <a:lstStyle/>
          <a:p>
            <a:fld id="{A0B374E3-85F3-44F5-BCC8-D9FAC50195CC}" type="datetimeFigureOut">
              <a:rPr lang="zh-CN" altLang="en-US" smtClean="0"/>
              <a:pPr/>
              <a:t>2019/7/16 Tuesday</a:t>
            </a:fld>
            <a:endParaRPr lang="zh-CN" altLang="en-US"/>
          </a:p>
        </p:txBody>
      </p:sp>
      <p:sp>
        <p:nvSpPr>
          <p:cNvPr id="3" name="页脚占位符 2">
            <a:extLst>
              <a:ext uri="{FF2B5EF4-FFF2-40B4-BE49-F238E27FC236}">
                <a16:creationId xmlns:a16="http://schemas.microsoft.com/office/drawing/2014/main" id="{B3FAF5A2-DA48-4FD1-B39A-2D29F098249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F04F6BB-E38E-4C2C-B6D6-0D04D56B3E95}"/>
              </a:ext>
            </a:extLst>
          </p:cNvPr>
          <p:cNvSpPr>
            <a:spLocks noGrp="1"/>
          </p:cNvSpPr>
          <p:nvPr>
            <p:ph type="sldNum" sz="quarter" idx="12"/>
          </p:nvPr>
        </p:nvSpPr>
        <p:spPr/>
        <p:txBody>
          <a:body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1021467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8747A-E97C-480A-80A4-A20A758BC76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A38ADB-1C61-4DE3-8197-8A0E05966E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61C9710-4658-46E4-A357-B4E85271F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769A369-DDA8-4A48-A160-71636E7393CB}"/>
              </a:ext>
            </a:extLst>
          </p:cNvPr>
          <p:cNvSpPr>
            <a:spLocks noGrp="1"/>
          </p:cNvSpPr>
          <p:nvPr>
            <p:ph type="dt" sz="half" idx="10"/>
          </p:nvPr>
        </p:nvSpPr>
        <p:spPr/>
        <p:txBody>
          <a:bodyPr/>
          <a:lstStyle/>
          <a:p>
            <a:fld id="{A0B374E3-85F3-44F5-BCC8-D9FAC50195CC}" type="datetimeFigureOut">
              <a:rPr lang="zh-CN" altLang="en-US" smtClean="0"/>
              <a:pPr/>
              <a:t>2019/7/16 Tuesday</a:t>
            </a:fld>
            <a:endParaRPr lang="zh-CN" altLang="en-US"/>
          </a:p>
        </p:txBody>
      </p:sp>
      <p:sp>
        <p:nvSpPr>
          <p:cNvPr id="6" name="页脚占位符 5">
            <a:extLst>
              <a:ext uri="{FF2B5EF4-FFF2-40B4-BE49-F238E27FC236}">
                <a16:creationId xmlns:a16="http://schemas.microsoft.com/office/drawing/2014/main" id="{70F16D73-0F7F-4CDB-B111-76AC8FA257A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72BE7CD-51C0-46F1-AA13-571779314C6F}"/>
              </a:ext>
            </a:extLst>
          </p:cNvPr>
          <p:cNvSpPr>
            <a:spLocks noGrp="1"/>
          </p:cNvSpPr>
          <p:nvPr>
            <p:ph type="sldNum" sz="quarter" idx="12"/>
          </p:nvPr>
        </p:nvSpPr>
        <p:spPr/>
        <p:txBody>
          <a:body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2507458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CFECF8-5308-46F6-BC71-946F6E01EF4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7246C0B-1473-47F7-B3A0-1A79C2B284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83E9D86-4A91-4E8A-83D9-9339F0E168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009F94C-D8FB-4F84-B3D4-4BBFF3AF6506}"/>
              </a:ext>
            </a:extLst>
          </p:cNvPr>
          <p:cNvSpPr>
            <a:spLocks noGrp="1"/>
          </p:cNvSpPr>
          <p:nvPr>
            <p:ph type="dt" sz="half" idx="10"/>
          </p:nvPr>
        </p:nvSpPr>
        <p:spPr/>
        <p:txBody>
          <a:bodyPr/>
          <a:lstStyle/>
          <a:p>
            <a:fld id="{A0B374E3-85F3-44F5-BCC8-D9FAC50195CC}" type="datetimeFigureOut">
              <a:rPr lang="zh-CN" altLang="en-US" smtClean="0"/>
              <a:pPr/>
              <a:t>2019/7/16 Tuesday</a:t>
            </a:fld>
            <a:endParaRPr lang="zh-CN" altLang="en-US"/>
          </a:p>
        </p:txBody>
      </p:sp>
      <p:sp>
        <p:nvSpPr>
          <p:cNvPr id="6" name="页脚占位符 5">
            <a:extLst>
              <a:ext uri="{FF2B5EF4-FFF2-40B4-BE49-F238E27FC236}">
                <a16:creationId xmlns:a16="http://schemas.microsoft.com/office/drawing/2014/main" id="{379AADC7-6B63-48CC-AAEB-FE5DCA8B094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45D6E7C-0F5C-4CFB-98B4-0D598E2F95EF}"/>
              </a:ext>
            </a:extLst>
          </p:cNvPr>
          <p:cNvSpPr>
            <a:spLocks noGrp="1"/>
          </p:cNvSpPr>
          <p:nvPr>
            <p:ph type="sldNum" sz="quarter" idx="12"/>
          </p:nvPr>
        </p:nvSpPr>
        <p:spPr/>
        <p:txBody>
          <a:body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314762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A4BC4E4-0F60-4C7E-AC5C-E124802C74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9EE68F-3A80-4AA4-B9A2-44319570AA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56CD203-3D20-451D-8670-ABC76CF1A9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B374E3-85F3-44F5-BCC8-D9FAC50195CC}" type="datetimeFigureOut">
              <a:rPr lang="zh-CN" altLang="en-US" smtClean="0"/>
              <a:pPr/>
              <a:t>2019/7/16 Tuesday</a:t>
            </a:fld>
            <a:endParaRPr lang="zh-CN" altLang="en-US"/>
          </a:p>
        </p:txBody>
      </p:sp>
      <p:sp>
        <p:nvSpPr>
          <p:cNvPr id="5" name="页脚占位符 4">
            <a:extLst>
              <a:ext uri="{FF2B5EF4-FFF2-40B4-BE49-F238E27FC236}">
                <a16:creationId xmlns:a16="http://schemas.microsoft.com/office/drawing/2014/main" id="{D3388955-E959-4EC6-850F-1F70D8F3AE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91FFA59-FF0B-4D32-9402-9467C8161F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3235480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4.emf"/><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4.emf"/><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18.png"/><Relationship Id="rId4" Type="http://schemas.openxmlformats.org/officeDocument/2006/relationships/image" Target="../media/image4.emf"/></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6.emf"/></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emf"/><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4.emf"/><Relationship Id="rId4" Type="http://schemas.openxmlformats.org/officeDocument/2006/relationships/image" Target="../media/image6.emf"/></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3.emf"/><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6.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4.emf"/><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4.emf"/><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4.emf"/><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4.emf"/><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52000"/>
          </a:schemeClr>
        </a:solidFill>
        <a:effectLst/>
      </p:bgPr>
    </p:bg>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B4B7C8C1-FFA7-4866-9C99-1E8A1AD93739}"/>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sp>
        <p:nvSpPr>
          <p:cNvPr id="51" name="标题 1">
            <a:extLst>
              <a:ext uri="{FF2B5EF4-FFF2-40B4-BE49-F238E27FC236}">
                <a16:creationId xmlns:a16="http://schemas.microsoft.com/office/drawing/2014/main" id="{63C64963-DBD9-443E-9EAF-45436E9B2F83}"/>
              </a:ext>
            </a:extLst>
          </p:cNvPr>
          <p:cNvSpPr txBox="1"/>
          <p:nvPr/>
        </p:nvSpPr>
        <p:spPr>
          <a:xfrm>
            <a:off x="3592192" y="4348958"/>
            <a:ext cx="5591420" cy="46134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ts val="2600"/>
              </a:lnSpc>
            </a:pPr>
            <a:r>
              <a:rPr lang="zh-CN" altLang="en-US" sz="1400" dirty="0">
                <a:solidFill>
                  <a:schemeClr val="tx2">
                    <a:lumMod val="75000"/>
                  </a:schemeClr>
                </a:solidFill>
                <a:latin typeface="宋体" panose="02010600030101010101" pitchFamily="2" charset="-122"/>
                <a:ea typeface="宋体" panose="02010600030101010101" pitchFamily="2" charset="-122"/>
              </a:rPr>
              <a:t>您的内容打在这里或者通过复制您的文本后在此框中选择粘贴并选择只保留文字或者通过复制您的文本后在此框中粘贴并选择只保留文字</a:t>
            </a:r>
            <a:endParaRPr lang="zh-CN" altLang="en-US" sz="1400" b="1" spc="600" dirty="0">
              <a:solidFill>
                <a:schemeClr val="tx2">
                  <a:lumMod val="75000"/>
                </a:schemeClr>
              </a:solidFill>
              <a:latin typeface="宋体" panose="02010600030101010101" pitchFamily="2" charset="-122"/>
              <a:ea typeface="宋体" panose="02010600030101010101" pitchFamily="2" charset="-122"/>
            </a:endParaRPr>
          </a:p>
        </p:txBody>
      </p:sp>
      <p:sp>
        <p:nvSpPr>
          <p:cNvPr id="59" name="文本框 1">
            <a:extLst>
              <a:ext uri="{FF2B5EF4-FFF2-40B4-BE49-F238E27FC236}">
                <a16:creationId xmlns:a16="http://schemas.microsoft.com/office/drawing/2014/main" id="{5EC68C9A-2CC6-4B48-B188-A954B6DCF3A4}"/>
              </a:ext>
            </a:extLst>
          </p:cNvPr>
          <p:cNvSpPr txBox="1"/>
          <p:nvPr/>
        </p:nvSpPr>
        <p:spPr>
          <a:xfrm>
            <a:off x="3558541" y="2106919"/>
            <a:ext cx="6070893"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5400" dirty="0">
                <a:solidFill>
                  <a:schemeClr val="tx2">
                    <a:lumMod val="75000"/>
                  </a:schemeClr>
                </a:solidFill>
                <a:latin typeface="经典繁勘亭" pitchFamily="49" charset="-122"/>
                <a:ea typeface="经典繁勘亭" pitchFamily="49" charset="-122"/>
                <a:cs typeface="经典繁勘亭" pitchFamily="49" charset="-122"/>
              </a:rPr>
              <a:t>清新水彩</a:t>
            </a:r>
            <a:endParaRPr kumimoji="1" lang="en-US" altLang="zh-CN" sz="5400" dirty="0">
              <a:solidFill>
                <a:schemeClr val="tx2">
                  <a:lumMod val="75000"/>
                </a:schemeClr>
              </a:solidFill>
              <a:latin typeface="经典繁勘亭" pitchFamily="49" charset="-122"/>
              <a:ea typeface="经典繁勘亭" pitchFamily="49" charset="-122"/>
              <a:cs typeface="经典繁勘亭" pitchFamily="49" charset="-122"/>
            </a:endParaRPr>
          </a:p>
          <a:p>
            <a:r>
              <a:rPr kumimoji="1" lang="zh-CN" altLang="en-US" sz="5400" dirty="0">
                <a:solidFill>
                  <a:schemeClr val="tx2">
                    <a:lumMod val="75000"/>
                  </a:schemeClr>
                </a:solidFill>
                <a:latin typeface="经典繁勘亭" pitchFamily="49" charset="-122"/>
                <a:ea typeface="经典繁勘亭" pitchFamily="49" charset="-122"/>
                <a:cs typeface="经典繁勘亭" pitchFamily="49" charset="-122"/>
              </a:rPr>
              <a:t>可爱卡通风</a:t>
            </a:r>
            <a:r>
              <a:rPr kumimoji="1" lang="en-US" altLang="zh-CN" sz="5400" dirty="0">
                <a:solidFill>
                  <a:schemeClr val="tx2">
                    <a:lumMod val="75000"/>
                  </a:schemeClr>
                </a:solidFill>
                <a:latin typeface="经典繁勘亭" pitchFamily="49" charset="-122"/>
                <a:ea typeface="经典繁勘亭" pitchFamily="49" charset="-122"/>
                <a:cs typeface="经典繁勘亭" pitchFamily="49" charset="-122"/>
              </a:rPr>
              <a:t>PPT</a:t>
            </a:r>
            <a:r>
              <a:rPr kumimoji="1" lang="zh-CN" altLang="en-US" sz="5400" dirty="0">
                <a:solidFill>
                  <a:schemeClr val="tx2">
                    <a:lumMod val="75000"/>
                  </a:schemeClr>
                </a:solidFill>
                <a:latin typeface="经典繁勘亭" pitchFamily="49" charset="-122"/>
                <a:ea typeface="经典繁勘亭" pitchFamily="49" charset="-122"/>
                <a:cs typeface="经典繁勘亭" pitchFamily="49" charset="-122"/>
              </a:rPr>
              <a:t>模板</a:t>
            </a:r>
          </a:p>
        </p:txBody>
      </p:sp>
      <p:pic>
        <p:nvPicPr>
          <p:cNvPr id="71" name="图片 70">
            <a:extLst>
              <a:ext uri="{FF2B5EF4-FFF2-40B4-BE49-F238E27FC236}">
                <a16:creationId xmlns:a16="http://schemas.microsoft.com/office/drawing/2014/main" id="{714E836E-F80A-4EB5-8824-46B084CC7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1" y="946696"/>
            <a:ext cx="2585928" cy="5621583"/>
          </a:xfrm>
          <a:prstGeom prst="rect">
            <a:avLst/>
          </a:prstGeom>
        </p:spPr>
      </p:pic>
      <p:pic>
        <p:nvPicPr>
          <p:cNvPr id="96" name="图片 95">
            <a:extLst>
              <a:ext uri="{FF2B5EF4-FFF2-40B4-BE49-F238E27FC236}">
                <a16:creationId xmlns:a16="http://schemas.microsoft.com/office/drawing/2014/main" id="{98B5E459-B8C9-4F92-AB8E-890F579EC0E8}"/>
              </a:ext>
            </a:extLst>
          </p:cNvPr>
          <p:cNvPicPr>
            <a:picLocks noChangeAspect="1"/>
          </p:cNvPicPr>
          <p:nvPr/>
        </p:nvPicPr>
        <p:blipFill>
          <a:blip r:embed="rId4">
            <a:duotone>
              <a:schemeClr val="accent5">
                <a:shade val="45000"/>
                <a:satMod val="135000"/>
              </a:schemeClr>
              <a:prstClr val="white"/>
            </a:duotone>
          </a:blip>
          <a:stretch>
            <a:fillRect/>
          </a:stretch>
        </p:blipFill>
        <p:spPr>
          <a:xfrm>
            <a:off x="6593987" y="1263295"/>
            <a:ext cx="1319819" cy="547918"/>
          </a:xfrm>
          <a:prstGeom prst="rect">
            <a:avLst/>
          </a:prstGeom>
        </p:spPr>
      </p:pic>
      <p:pic>
        <p:nvPicPr>
          <p:cNvPr id="98" name="图片 97">
            <a:extLst>
              <a:ext uri="{FF2B5EF4-FFF2-40B4-BE49-F238E27FC236}">
                <a16:creationId xmlns:a16="http://schemas.microsoft.com/office/drawing/2014/main" id="{3541A790-FFFB-4DDC-B426-BFD8A8BBEAD8}"/>
              </a:ext>
            </a:extLst>
          </p:cNvPr>
          <p:cNvPicPr>
            <a:picLocks noChangeAspect="1"/>
          </p:cNvPicPr>
          <p:nvPr/>
        </p:nvPicPr>
        <p:blipFill>
          <a:blip r:embed="rId5">
            <a:duotone>
              <a:schemeClr val="accent5">
                <a:shade val="45000"/>
                <a:satMod val="135000"/>
              </a:schemeClr>
              <a:prstClr val="white"/>
            </a:duotone>
          </a:blip>
          <a:stretch>
            <a:fillRect/>
          </a:stretch>
        </p:blipFill>
        <p:spPr>
          <a:xfrm>
            <a:off x="3137275" y="429320"/>
            <a:ext cx="1318954" cy="624140"/>
          </a:xfrm>
          <a:prstGeom prst="rect">
            <a:avLst/>
          </a:prstGeom>
        </p:spPr>
      </p:pic>
      <p:pic>
        <p:nvPicPr>
          <p:cNvPr id="99" name="图片 98">
            <a:extLst>
              <a:ext uri="{FF2B5EF4-FFF2-40B4-BE49-F238E27FC236}">
                <a16:creationId xmlns:a16="http://schemas.microsoft.com/office/drawing/2014/main" id="{8F992063-ECE0-420B-82CD-6A05DC063CA1}"/>
              </a:ext>
            </a:extLst>
          </p:cNvPr>
          <p:cNvPicPr>
            <a:picLocks noChangeAspect="1"/>
          </p:cNvPicPr>
          <p:nvPr/>
        </p:nvPicPr>
        <p:blipFill>
          <a:blip r:embed="rId6"/>
          <a:stretch>
            <a:fillRect/>
          </a:stretch>
        </p:blipFill>
        <p:spPr>
          <a:xfrm>
            <a:off x="9054726" y="171200"/>
            <a:ext cx="932848" cy="925879"/>
          </a:xfrm>
          <a:prstGeom prst="rect">
            <a:avLst/>
          </a:prstGeom>
        </p:spPr>
      </p:pic>
      <p:pic>
        <p:nvPicPr>
          <p:cNvPr id="97" name="图片 96">
            <a:extLst>
              <a:ext uri="{FF2B5EF4-FFF2-40B4-BE49-F238E27FC236}">
                <a16:creationId xmlns:a16="http://schemas.microsoft.com/office/drawing/2014/main" id="{23FD31EE-6ECE-44AA-A02B-B3ADB368A3D9}"/>
              </a:ext>
            </a:extLst>
          </p:cNvPr>
          <p:cNvPicPr>
            <a:picLocks noChangeAspect="1"/>
          </p:cNvPicPr>
          <p:nvPr/>
        </p:nvPicPr>
        <p:blipFill>
          <a:blip r:embed="rId7">
            <a:duotone>
              <a:schemeClr val="accent5">
                <a:shade val="45000"/>
                <a:satMod val="135000"/>
              </a:schemeClr>
              <a:prstClr val="white"/>
            </a:duotone>
          </a:blip>
          <a:stretch>
            <a:fillRect/>
          </a:stretch>
        </p:blipFill>
        <p:spPr>
          <a:xfrm>
            <a:off x="9123306" y="337415"/>
            <a:ext cx="1907173" cy="925880"/>
          </a:xfrm>
          <a:prstGeom prst="rect">
            <a:avLst/>
          </a:prstGeom>
        </p:spPr>
      </p:pic>
      <p:pic>
        <p:nvPicPr>
          <p:cNvPr id="100" name="图片 99">
            <a:extLst>
              <a:ext uri="{FF2B5EF4-FFF2-40B4-BE49-F238E27FC236}">
                <a16:creationId xmlns:a16="http://schemas.microsoft.com/office/drawing/2014/main" id="{A8A4091C-A56B-470C-89FD-99364D2FCF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91599" y="2839036"/>
            <a:ext cx="2848645" cy="3731665"/>
          </a:xfrm>
          <a:prstGeom prst="rect">
            <a:avLst/>
          </a:prstGeom>
        </p:spPr>
      </p:pic>
    </p:spTree>
    <p:extLst>
      <p:ext uri="{BB962C8B-B14F-4D97-AF65-F5344CB8AC3E}">
        <p14:creationId xmlns:p14="http://schemas.microsoft.com/office/powerpoint/2010/main" val="428899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500"/>
                                        <p:tgtEl>
                                          <p:spTgt spid="99"/>
                                        </p:tgtEl>
                                      </p:cBhvr>
                                    </p:animEffect>
                                  </p:childTnLst>
                                </p:cTn>
                              </p:par>
                              <p:par>
                                <p:cTn id="11" presetID="10"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71"/>
                                        </p:tgtEl>
                                        <p:attrNameLst>
                                          <p:attrName>style.visibility</p:attrName>
                                        </p:attrNameLst>
                                      </p:cBhvr>
                                      <p:to>
                                        <p:strVal val="visible"/>
                                      </p:to>
                                    </p:set>
                                    <p:anim calcmode="lin" valueType="num">
                                      <p:cBhvr>
                                        <p:cTn id="18" dur="500" fill="hold"/>
                                        <p:tgtEl>
                                          <p:spTgt spid="71"/>
                                        </p:tgtEl>
                                        <p:attrNameLst>
                                          <p:attrName>ppt_w</p:attrName>
                                        </p:attrNameLst>
                                      </p:cBhvr>
                                      <p:tavLst>
                                        <p:tav tm="0">
                                          <p:val>
                                            <p:fltVal val="0"/>
                                          </p:val>
                                        </p:tav>
                                        <p:tav tm="100000">
                                          <p:val>
                                            <p:strVal val="#ppt_w"/>
                                          </p:val>
                                        </p:tav>
                                      </p:tavLst>
                                    </p:anim>
                                    <p:anim calcmode="lin" valueType="num">
                                      <p:cBhvr>
                                        <p:cTn id="19" dur="500" fill="hold"/>
                                        <p:tgtEl>
                                          <p:spTgt spid="71"/>
                                        </p:tgtEl>
                                        <p:attrNameLst>
                                          <p:attrName>ppt_h</p:attrName>
                                        </p:attrNameLst>
                                      </p:cBhvr>
                                      <p:tavLst>
                                        <p:tav tm="0">
                                          <p:val>
                                            <p:fltVal val="0"/>
                                          </p:val>
                                        </p:tav>
                                        <p:tav tm="100000">
                                          <p:val>
                                            <p:strVal val="#ppt_h"/>
                                          </p:val>
                                        </p:tav>
                                      </p:tavLst>
                                    </p:anim>
                                    <p:animEffect transition="in" filter="fade">
                                      <p:cBhvr>
                                        <p:cTn id="20" dur="500"/>
                                        <p:tgtEl>
                                          <p:spTgt spid="71"/>
                                        </p:tgtEl>
                                      </p:cBhvr>
                                    </p:animEffect>
                                  </p:childTnLst>
                                </p:cTn>
                              </p:par>
                              <p:par>
                                <p:cTn id="21" presetID="53" presetClass="entr" presetSubtype="16" fill="hold" nodeType="withEffect">
                                  <p:stCondLst>
                                    <p:cond delay="0"/>
                                  </p:stCondLst>
                                  <p:childTnLst>
                                    <p:set>
                                      <p:cBhvr>
                                        <p:cTn id="22" dur="1" fill="hold">
                                          <p:stCondLst>
                                            <p:cond delay="0"/>
                                          </p:stCondLst>
                                        </p:cTn>
                                        <p:tgtEl>
                                          <p:spTgt spid="100"/>
                                        </p:tgtEl>
                                        <p:attrNameLst>
                                          <p:attrName>style.visibility</p:attrName>
                                        </p:attrNameLst>
                                      </p:cBhvr>
                                      <p:to>
                                        <p:strVal val="visible"/>
                                      </p:to>
                                    </p:set>
                                    <p:anim calcmode="lin" valueType="num">
                                      <p:cBhvr>
                                        <p:cTn id="23" dur="500" fill="hold"/>
                                        <p:tgtEl>
                                          <p:spTgt spid="100"/>
                                        </p:tgtEl>
                                        <p:attrNameLst>
                                          <p:attrName>ppt_w</p:attrName>
                                        </p:attrNameLst>
                                      </p:cBhvr>
                                      <p:tavLst>
                                        <p:tav tm="0">
                                          <p:val>
                                            <p:fltVal val="0"/>
                                          </p:val>
                                        </p:tav>
                                        <p:tav tm="100000">
                                          <p:val>
                                            <p:strVal val="#ppt_w"/>
                                          </p:val>
                                        </p:tav>
                                      </p:tavLst>
                                    </p:anim>
                                    <p:anim calcmode="lin" valueType="num">
                                      <p:cBhvr>
                                        <p:cTn id="24" dur="500" fill="hold"/>
                                        <p:tgtEl>
                                          <p:spTgt spid="100"/>
                                        </p:tgtEl>
                                        <p:attrNameLst>
                                          <p:attrName>ppt_h</p:attrName>
                                        </p:attrNameLst>
                                      </p:cBhvr>
                                      <p:tavLst>
                                        <p:tav tm="0">
                                          <p:val>
                                            <p:fltVal val="0"/>
                                          </p:val>
                                        </p:tav>
                                        <p:tav tm="100000">
                                          <p:val>
                                            <p:strVal val="#ppt_h"/>
                                          </p:val>
                                        </p:tav>
                                      </p:tavLst>
                                    </p:anim>
                                    <p:animEffect transition="in" filter="fade">
                                      <p:cBhvr>
                                        <p:cTn id="25" dur="500"/>
                                        <p:tgtEl>
                                          <p:spTgt spid="100"/>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59"/>
                                        </p:tgtEl>
                                        <p:attrNameLst>
                                          <p:attrName>style.visibility</p:attrName>
                                        </p:attrNameLst>
                                      </p:cBhvr>
                                      <p:to>
                                        <p:strVal val="visible"/>
                                      </p:to>
                                    </p:set>
                                    <p:anim calcmode="lin" valueType="num">
                                      <p:cBhvr>
                                        <p:cTn id="30" dur="1000" fill="hold"/>
                                        <p:tgtEl>
                                          <p:spTgt spid="59"/>
                                        </p:tgtEl>
                                        <p:attrNameLst>
                                          <p:attrName>ppt_w</p:attrName>
                                        </p:attrNameLst>
                                      </p:cBhvr>
                                      <p:tavLst>
                                        <p:tav tm="0">
                                          <p:val>
                                            <p:fltVal val="0"/>
                                          </p:val>
                                        </p:tav>
                                        <p:tav tm="100000">
                                          <p:val>
                                            <p:strVal val="#ppt_w"/>
                                          </p:val>
                                        </p:tav>
                                      </p:tavLst>
                                    </p:anim>
                                    <p:anim calcmode="lin" valueType="num">
                                      <p:cBhvr>
                                        <p:cTn id="31" dur="1000" fill="hold"/>
                                        <p:tgtEl>
                                          <p:spTgt spid="59"/>
                                        </p:tgtEl>
                                        <p:attrNameLst>
                                          <p:attrName>ppt_h</p:attrName>
                                        </p:attrNameLst>
                                      </p:cBhvr>
                                      <p:tavLst>
                                        <p:tav tm="0">
                                          <p:val>
                                            <p:fltVal val="0"/>
                                          </p:val>
                                        </p:tav>
                                        <p:tav tm="100000">
                                          <p:val>
                                            <p:strVal val="#ppt_h"/>
                                          </p:val>
                                        </p:tav>
                                      </p:tavLst>
                                    </p:anim>
                                    <p:anim calcmode="lin" valueType="num">
                                      <p:cBhvr>
                                        <p:cTn id="32" dur="1000" fill="hold"/>
                                        <p:tgtEl>
                                          <p:spTgt spid="59"/>
                                        </p:tgtEl>
                                        <p:attrNameLst>
                                          <p:attrName>style.rotation</p:attrName>
                                        </p:attrNameLst>
                                      </p:cBhvr>
                                      <p:tavLst>
                                        <p:tav tm="0">
                                          <p:val>
                                            <p:fltVal val="90"/>
                                          </p:val>
                                        </p:tav>
                                        <p:tav tm="100000">
                                          <p:val>
                                            <p:fltVal val="0"/>
                                          </p:val>
                                        </p:tav>
                                      </p:tavLst>
                                    </p:anim>
                                    <p:animEffect transition="in" filter="fade">
                                      <p:cBhvr>
                                        <p:cTn id="33" dur="1000"/>
                                        <p:tgtEl>
                                          <p:spTgt spid="5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5283165" y="244113"/>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1266248" y="346423"/>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sp>
        <p:nvSpPr>
          <p:cNvPr id="14" name="矩形 13">
            <a:extLst>
              <a:ext uri="{FF2B5EF4-FFF2-40B4-BE49-F238E27FC236}">
                <a16:creationId xmlns:a16="http://schemas.microsoft.com/office/drawing/2014/main" id="{C54EAA2B-6972-4A64-A538-3551A87A53BB}"/>
              </a:ext>
            </a:extLst>
          </p:cNvPr>
          <p:cNvSpPr/>
          <p:nvPr/>
        </p:nvSpPr>
        <p:spPr>
          <a:xfrm>
            <a:off x="1214350" y="4915965"/>
            <a:ext cx="1632992" cy="10618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0" dirty="0">
                <a:solidFill>
                  <a:schemeClr val="tx2">
                    <a:lumMod val="75000"/>
                  </a:schemeClr>
                </a:solidFill>
                <a:latin typeface="新宋体" panose="02010609030101010101" pitchFamily="49" charset="-122"/>
                <a:ea typeface="新宋体" panose="02010609030101010101" pitchFamily="49" charset="-122"/>
              </a:rPr>
              <a:t>请在此处添加详细描述文本，尽量与标题文本语言风格相符合，语言描述尽量简洁生动。请在此处添加详细描述文本，尽量与标题文本</a:t>
            </a:r>
          </a:p>
        </p:txBody>
      </p:sp>
      <p:sp>
        <p:nvSpPr>
          <p:cNvPr id="15" name="矩形 14">
            <a:extLst>
              <a:ext uri="{FF2B5EF4-FFF2-40B4-BE49-F238E27FC236}">
                <a16:creationId xmlns:a16="http://schemas.microsoft.com/office/drawing/2014/main" id="{04FE8065-F87E-4B0A-A374-260E1E1AEBFC}"/>
              </a:ext>
            </a:extLst>
          </p:cNvPr>
          <p:cNvSpPr/>
          <p:nvPr/>
        </p:nvSpPr>
        <p:spPr>
          <a:xfrm>
            <a:off x="4009457" y="4288062"/>
            <a:ext cx="1632992" cy="10618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0" dirty="0">
                <a:solidFill>
                  <a:schemeClr val="tx2">
                    <a:lumMod val="75000"/>
                  </a:schemeClr>
                </a:solidFill>
                <a:latin typeface="新宋体" panose="02010609030101010101" pitchFamily="49" charset="-122"/>
                <a:ea typeface="新宋体" panose="02010609030101010101" pitchFamily="49" charset="-122"/>
              </a:rPr>
              <a:t>请在此处添加详细描述文本，尽量与标题文本语言风格相符合，语言描述尽量简洁生动。请在此处添加详细描述文本，尽量与标题文本</a:t>
            </a:r>
          </a:p>
        </p:txBody>
      </p:sp>
      <p:sp>
        <p:nvSpPr>
          <p:cNvPr id="18" name="矩形 17">
            <a:extLst>
              <a:ext uri="{FF2B5EF4-FFF2-40B4-BE49-F238E27FC236}">
                <a16:creationId xmlns:a16="http://schemas.microsoft.com/office/drawing/2014/main" id="{42B2B935-48D5-4D39-8851-1BA2E8AB28CC}"/>
              </a:ext>
            </a:extLst>
          </p:cNvPr>
          <p:cNvSpPr/>
          <p:nvPr/>
        </p:nvSpPr>
        <p:spPr>
          <a:xfrm>
            <a:off x="6611049" y="4539857"/>
            <a:ext cx="1632992" cy="10618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0" dirty="0">
                <a:solidFill>
                  <a:schemeClr val="tx2">
                    <a:lumMod val="75000"/>
                  </a:schemeClr>
                </a:solidFill>
                <a:latin typeface="新宋体" panose="02010609030101010101" pitchFamily="49" charset="-122"/>
                <a:ea typeface="新宋体" panose="02010609030101010101" pitchFamily="49" charset="-122"/>
              </a:rPr>
              <a:t>请在此处添加详细描述文本，尽量与标题文本语言风格相符合，语言描述尽量简洁生动。请在此处添加详细描述文本，尽量与标题文本</a:t>
            </a:r>
          </a:p>
        </p:txBody>
      </p:sp>
      <p:sp>
        <p:nvSpPr>
          <p:cNvPr id="19" name="矩形 18">
            <a:extLst>
              <a:ext uri="{FF2B5EF4-FFF2-40B4-BE49-F238E27FC236}">
                <a16:creationId xmlns:a16="http://schemas.microsoft.com/office/drawing/2014/main" id="{A93FDB7C-0362-4870-8281-B3D02BDB4253}"/>
              </a:ext>
            </a:extLst>
          </p:cNvPr>
          <p:cNvSpPr/>
          <p:nvPr/>
        </p:nvSpPr>
        <p:spPr>
          <a:xfrm>
            <a:off x="9389264" y="4773943"/>
            <a:ext cx="1632992" cy="10618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0" dirty="0">
                <a:solidFill>
                  <a:schemeClr val="tx2">
                    <a:lumMod val="75000"/>
                  </a:schemeClr>
                </a:solidFill>
                <a:latin typeface="新宋体" panose="02010609030101010101" pitchFamily="49" charset="-122"/>
                <a:ea typeface="新宋体" panose="02010609030101010101" pitchFamily="49" charset="-122"/>
              </a:rPr>
              <a:t>请在此处添加详细描述文本，尽量与标题文本语言风格相符合，语言描述尽量简洁生动。请在此处添加详细描述文本，尽量与标题文本</a:t>
            </a:r>
          </a:p>
        </p:txBody>
      </p:sp>
      <p:grpSp>
        <p:nvGrpSpPr>
          <p:cNvPr id="20" name="组合 19">
            <a:extLst>
              <a:ext uri="{FF2B5EF4-FFF2-40B4-BE49-F238E27FC236}">
                <a16:creationId xmlns:a16="http://schemas.microsoft.com/office/drawing/2014/main" id="{0BDE9A26-94A0-4853-A8B2-75607548D7D1}"/>
              </a:ext>
            </a:extLst>
          </p:cNvPr>
          <p:cNvGrpSpPr/>
          <p:nvPr/>
        </p:nvGrpSpPr>
        <p:grpSpPr>
          <a:xfrm>
            <a:off x="898541" y="3660162"/>
            <a:ext cx="2530596" cy="1255803"/>
            <a:chOff x="481656" y="3311554"/>
            <a:chExt cx="2530596" cy="1255803"/>
          </a:xfrm>
        </p:grpSpPr>
        <p:sp>
          <p:nvSpPr>
            <p:cNvPr id="35" name="矩形 34">
              <a:extLst>
                <a:ext uri="{FF2B5EF4-FFF2-40B4-BE49-F238E27FC236}">
                  <a16:creationId xmlns:a16="http://schemas.microsoft.com/office/drawing/2014/main" id="{71C45087-26EA-4C83-90A2-F1A7BEE47940}"/>
                </a:ext>
              </a:extLst>
            </p:cNvPr>
            <p:cNvSpPr/>
            <p:nvPr/>
          </p:nvSpPr>
          <p:spPr>
            <a:xfrm>
              <a:off x="1105298" y="3708622"/>
              <a:ext cx="833950"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tx2">
                      <a:lumMod val="75000"/>
                    </a:schemeClr>
                  </a:solidFill>
                  <a:latin typeface="新宋体" panose="02010609030101010101" pitchFamily="49" charset="-122"/>
                  <a:ea typeface="新宋体" panose="02010609030101010101" pitchFamily="49" charset="-122"/>
                </a:rPr>
                <a:t>请输入你的题目</a:t>
              </a:r>
            </a:p>
          </p:txBody>
        </p:sp>
        <p:pic>
          <p:nvPicPr>
            <p:cNvPr id="34" name="图片 33">
              <a:extLst>
                <a:ext uri="{FF2B5EF4-FFF2-40B4-BE49-F238E27FC236}">
                  <a16:creationId xmlns:a16="http://schemas.microsoft.com/office/drawing/2014/main" id="{DB46FB4E-4678-43D4-8422-F7808E45B090}"/>
                </a:ext>
              </a:extLst>
            </p:cNvPr>
            <p:cNvPicPr>
              <a:picLocks noChangeAspect="1"/>
            </p:cNvPicPr>
            <p:nvPr/>
          </p:nvPicPr>
          <p:blipFill>
            <a:blip r:embed="rId6">
              <a:duotone>
                <a:schemeClr val="accent3">
                  <a:shade val="45000"/>
                  <a:satMod val="135000"/>
                </a:schemeClr>
                <a:prstClr val="white"/>
              </a:duotone>
            </a:blip>
            <a:stretch>
              <a:fillRect/>
            </a:stretch>
          </p:blipFill>
          <p:spPr>
            <a:xfrm>
              <a:off x="481656" y="3311554"/>
              <a:ext cx="2530596" cy="1255803"/>
            </a:xfrm>
            <a:prstGeom prst="rect">
              <a:avLst/>
            </a:prstGeom>
          </p:spPr>
        </p:pic>
      </p:grpSp>
      <p:grpSp>
        <p:nvGrpSpPr>
          <p:cNvPr id="21" name="组合 20">
            <a:extLst>
              <a:ext uri="{FF2B5EF4-FFF2-40B4-BE49-F238E27FC236}">
                <a16:creationId xmlns:a16="http://schemas.microsoft.com/office/drawing/2014/main" id="{7FD13404-1D8F-47B7-80D0-564EAC1B3F80}"/>
              </a:ext>
            </a:extLst>
          </p:cNvPr>
          <p:cNvGrpSpPr/>
          <p:nvPr/>
        </p:nvGrpSpPr>
        <p:grpSpPr>
          <a:xfrm>
            <a:off x="3680806" y="2762319"/>
            <a:ext cx="2530596" cy="1255803"/>
            <a:chOff x="3263921" y="2413711"/>
            <a:chExt cx="2530596" cy="1255803"/>
          </a:xfrm>
        </p:grpSpPr>
        <p:sp>
          <p:nvSpPr>
            <p:cNvPr id="32" name="矩形 31">
              <a:extLst>
                <a:ext uri="{FF2B5EF4-FFF2-40B4-BE49-F238E27FC236}">
                  <a16:creationId xmlns:a16="http://schemas.microsoft.com/office/drawing/2014/main" id="{1994D881-6495-4788-B35A-6E107679772D}"/>
                </a:ext>
              </a:extLst>
            </p:cNvPr>
            <p:cNvSpPr/>
            <p:nvPr/>
          </p:nvSpPr>
          <p:spPr>
            <a:xfrm>
              <a:off x="3936838" y="2770948"/>
              <a:ext cx="833950"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tx2"/>
                  </a:solidFill>
                  <a:latin typeface="新宋体" panose="02010609030101010101" pitchFamily="49" charset="-122"/>
                  <a:ea typeface="新宋体" panose="02010609030101010101" pitchFamily="49" charset="-122"/>
                </a:rPr>
                <a:t>请输入你的题目</a:t>
              </a:r>
            </a:p>
          </p:txBody>
        </p:sp>
        <p:pic>
          <p:nvPicPr>
            <p:cNvPr id="31" name="图片 30">
              <a:extLst>
                <a:ext uri="{FF2B5EF4-FFF2-40B4-BE49-F238E27FC236}">
                  <a16:creationId xmlns:a16="http://schemas.microsoft.com/office/drawing/2014/main" id="{31F4C48C-0607-44DF-8CA9-4D86DCB6D185}"/>
                </a:ext>
              </a:extLst>
            </p:cNvPr>
            <p:cNvPicPr>
              <a:picLocks noChangeAspect="1"/>
            </p:cNvPicPr>
            <p:nvPr/>
          </p:nvPicPr>
          <p:blipFill>
            <a:blip r:embed="rId6">
              <a:duotone>
                <a:schemeClr val="accent3">
                  <a:shade val="45000"/>
                  <a:satMod val="135000"/>
                </a:schemeClr>
                <a:prstClr val="white"/>
              </a:duotone>
            </a:blip>
            <a:stretch>
              <a:fillRect/>
            </a:stretch>
          </p:blipFill>
          <p:spPr>
            <a:xfrm>
              <a:off x="3263921" y="2413711"/>
              <a:ext cx="2530596" cy="1255803"/>
            </a:xfrm>
            <a:prstGeom prst="rect">
              <a:avLst/>
            </a:prstGeom>
          </p:spPr>
        </p:pic>
      </p:grpSp>
      <p:grpSp>
        <p:nvGrpSpPr>
          <p:cNvPr id="22" name="组合 21">
            <a:extLst>
              <a:ext uri="{FF2B5EF4-FFF2-40B4-BE49-F238E27FC236}">
                <a16:creationId xmlns:a16="http://schemas.microsoft.com/office/drawing/2014/main" id="{D9D3C21C-4F24-4664-BB95-A3BA3AB3935D}"/>
              </a:ext>
            </a:extLst>
          </p:cNvPr>
          <p:cNvGrpSpPr/>
          <p:nvPr/>
        </p:nvGrpSpPr>
        <p:grpSpPr>
          <a:xfrm>
            <a:off x="6356395" y="3328098"/>
            <a:ext cx="2293422" cy="1138106"/>
            <a:chOff x="5939510" y="2979490"/>
            <a:chExt cx="2293422" cy="1138106"/>
          </a:xfrm>
        </p:grpSpPr>
        <p:sp>
          <p:nvSpPr>
            <p:cNvPr id="29" name="矩形 28">
              <a:extLst>
                <a:ext uri="{FF2B5EF4-FFF2-40B4-BE49-F238E27FC236}">
                  <a16:creationId xmlns:a16="http://schemas.microsoft.com/office/drawing/2014/main" id="{9E709250-B21F-4517-A04B-F7964519850C}"/>
                </a:ext>
              </a:extLst>
            </p:cNvPr>
            <p:cNvSpPr/>
            <p:nvPr/>
          </p:nvSpPr>
          <p:spPr>
            <a:xfrm>
              <a:off x="6459797" y="3237231"/>
              <a:ext cx="833950"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tx2"/>
                  </a:solidFill>
                  <a:latin typeface="新宋体" panose="02010609030101010101" pitchFamily="49" charset="-122"/>
                  <a:ea typeface="新宋体" panose="02010609030101010101" pitchFamily="49" charset="-122"/>
                </a:rPr>
                <a:t>请输入你的题目</a:t>
              </a:r>
            </a:p>
          </p:txBody>
        </p:sp>
        <p:pic>
          <p:nvPicPr>
            <p:cNvPr id="28" name="图片 27">
              <a:extLst>
                <a:ext uri="{FF2B5EF4-FFF2-40B4-BE49-F238E27FC236}">
                  <a16:creationId xmlns:a16="http://schemas.microsoft.com/office/drawing/2014/main" id="{8AB367E6-BEAE-4D17-8952-24D60CB2E41A}"/>
                </a:ext>
              </a:extLst>
            </p:cNvPr>
            <p:cNvPicPr>
              <a:picLocks noChangeAspect="1"/>
            </p:cNvPicPr>
            <p:nvPr/>
          </p:nvPicPr>
          <p:blipFill>
            <a:blip r:embed="rId6">
              <a:duotone>
                <a:schemeClr val="accent3">
                  <a:shade val="45000"/>
                  <a:satMod val="135000"/>
                </a:schemeClr>
                <a:prstClr val="white"/>
              </a:duotone>
            </a:blip>
            <a:stretch>
              <a:fillRect/>
            </a:stretch>
          </p:blipFill>
          <p:spPr>
            <a:xfrm>
              <a:off x="5939510" y="2979490"/>
              <a:ext cx="2293422" cy="1138106"/>
            </a:xfrm>
            <a:prstGeom prst="rect">
              <a:avLst/>
            </a:prstGeom>
          </p:spPr>
        </p:pic>
      </p:grpSp>
      <p:grpSp>
        <p:nvGrpSpPr>
          <p:cNvPr id="23" name="组合 22">
            <a:extLst>
              <a:ext uri="{FF2B5EF4-FFF2-40B4-BE49-F238E27FC236}">
                <a16:creationId xmlns:a16="http://schemas.microsoft.com/office/drawing/2014/main" id="{4AA05B5D-062E-4A92-9137-49624B36CC2C}"/>
              </a:ext>
            </a:extLst>
          </p:cNvPr>
          <p:cNvGrpSpPr/>
          <p:nvPr/>
        </p:nvGrpSpPr>
        <p:grpSpPr>
          <a:xfrm>
            <a:off x="9059049" y="3272900"/>
            <a:ext cx="2293422" cy="1138106"/>
            <a:chOff x="8642164" y="2924292"/>
            <a:chExt cx="2293422" cy="1138106"/>
          </a:xfrm>
        </p:grpSpPr>
        <p:sp>
          <p:nvSpPr>
            <p:cNvPr id="26" name="矩形 25">
              <a:extLst>
                <a:ext uri="{FF2B5EF4-FFF2-40B4-BE49-F238E27FC236}">
                  <a16:creationId xmlns:a16="http://schemas.microsoft.com/office/drawing/2014/main" id="{C76387D6-8075-48BD-949E-FDD26DB5E084}"/>
                </a:ext>
              </a:extLst>
            </p:cNvPr>
            <p:cNvSpPr/>
            <p:nvPr/>
          </p:nvSpPr>
          <p:spPr>
            <a:xfrm>
              <a:off x="9244770" y="3255840"/>
              <a:ext cx="833950"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tx2"/>
                  </a:solidFill>
                  <a:latin typeface="新宋体" panose="02010609030101010101" pitchFamily="49" charset="-122"/>
                  <a:ea typeface="新宋体" panose="02010609030101010101" pitchFamily="49" charset="-122"/>
                </a:rPr>
                <a:t>请输入你的题目</a:t>
              </a:r>
            </a:p>
          </p:txBody>
        </p:sp>
        <p:pic>
          <p:nvPicPr>
            <p:cNvPr id="25" name="图片 24">
              <a:extLst>
                <a:ext uri="{FF2B5EF4-FFF2-40B4-BE49-F238E27FC236}">
                  <a16:creationId xmlns:a16="http://schemas.microsoft.com/office/drawing/2014/main" id="{2BB843FF-AEFA-48B9-B258-3DA960303477}"/>
                </a:ext>
              </a:extLst>
            </p:cNvPr>
            <p:cNvPicPr>
              <a:picLocks noChangeAspect="1"/>
            </p:cNvPicPr>
            <p:nvPr/>
          </p:nvPicPr>
          <p:blipFill>
            <a:blip r:embed="rId6">
              <a:duotone>
                <a:schemeClr val="accent3">
                  <a:shade val="45000"/>
                  <a:satMod val="135000"/>
                </a:schemeClr>
                <a:prstClr val="white"/>
              </a:duotone>
            </a:blip>
            <a:stretch>
              <a:fillRect/>
            </a:stretch>
          </p:blipFill>
          <p:spPr>
            <a:xfrm>
              <a:off x="8642164" y="2924292"/>
              <a:ext cx="2293422" cy="1138106"/>
            </a:xfrm>
            <a:prstGeom prst="rect">
              <a:avLst/>
            </a:prstGeom>
          </p:spPr>
        </p:pic>
      </p:grpSp>
      <p:pic>
        <p:nvPicPr>
          <p:cNvPr id="8" name="图片 7">
            <a:extLst>
              <a:ext uri="{FF2B5EF4-FFF2-40B4-BE49-F238E27FC236}">
                <a16:creationId xmlns:a16="http://schemas.microsoft.com/office/drawing/2014/main" id="{EB07D2EF-C6AB-4BB3-BA04-F8AF3CDE54CD}"/>
              </a:ext>
            </a:extLst>
          </p:cNvPr>
          <p:cNvPicPr>
            <a:picLocks noChangeAspect="1"/>
          </p:cNvPicPr>
          <p:nvPr/>
        </p:nvPicPr>
        <p:blipFill rotWithShape="1">
          <a:blip r:embed="rId7">
            <a:extLst>
              <a:ext uri="{28A0092B-C50C-407E-A947-70E740481C1C}">
                <a14:useLocalDpi xmlns:a14="http://schemas.microsoft.com/office/drawing/2010/main" val="0"/>
              </a:ext>
            </a:extLst>
          </a:blip>
          <a:srcRect b="60516"/>
          <a:stretch/>
        </p:blipFill>
        <p:spPr>
          <a:xfrm>
            <a:off x="1273220" y="2762319"/>
            <a:ext cx="1693640" cy="1255803"/>
          </a:xfrm>
          <a:prstGeom prst="rect">
            <a:avLst/>
          </a:prstGeom>
        </p:spPr>
      </p:pic>
      <p:pic>
        <p:nvPicPr>
          <p:cNvPr id="43" name="图片 42">
            <a:extLst>
              <a:ext uri="{FF2B5EF4-FFF2-40B4-BE49-F238E27FC236}">
                <a16:creationId xmlns:a16="http://schemas.microsoft.com/office/drawing/2014/main" id="{4A09F25A-AFAF-4CF1-8C70-3DA5051FEAEA}"/>
              </a:ext>
            </a:extLst>
          </p:cNvPr>
          <p:cNvPicPr>
            <a:picLocks noChangeAspect="1"/>
          </p:cNvPicPr>
          <p:nvPr/>
        </p:nvPicPr>
        <p:blipFill rotWithShape="1">
          <a:blip r:embed="rId7">
            <a:extLst>
              <a:ext uri="{28A0092B-C50C-407E-A947-70E740481C1C}">
                <a14:useLocalDpi xmlns:a14="http://schemas.microsoft.com/office/drawing/2010/main" val="0"/>
              </a:ext>
            </a:extLst>
          </a:blip>
          <a:srcRect b="60516"/>
          <a:stretch/>
        </p:blipFill>
        <p:spPr>
          <a:xfrm>
            <a:off x="4099284" y="1863753"/>
            <a:ext cx="1693640" cy="1255803"/>
          </a:xfrm>
          <a:prstGeom prst="rect">
            <a:avLst/>
          </a:prstGeom>
        </p:spPr>
      </p:pic>
      <p:pic>
        <p:nvPicPr>
          <p:cNvPr id="44" name="图片 43">
            <a:extLst>
              <a:ext uri="{FF2B5EF4-FFF2-40B4-BE49-F238E27FC236}">
                <a16:creationId xmlns:a16="http://schemas.microsoft.com/office/drawing/2014/main" id="{7EFB31EA-F867-48D8-806A-0B595C36F902}"/>
              </a:ext>
            </a:extLst>
          </p:cNvPr>
          <p:cNvPicPr>
            <a:picLocks noChangeAspect="1"/>
          </p:cNvPicPr>
          <p:nvPr/>
        </p:nvPicPr>
        <p:blipFill rotWithShape="1">
          <a:blip r:embed="rId7">
            <a:extLst>
              <a:ext uri="{28A0092B-C50C-407E-A947-70E740481C1C}">
                <a14:useLocalDpi xmlns:a14="http://schemas.microsoft.com/office/drawing/2010/main" val="0"/>
              </a:ext>
            </a:extLst>
          </a:blip>
          <a:srcRect b="60516"/>
          <a:stretch/>
        </p:blipFill>
        <p:spPr>
          <a:xfrm>
            <a:off x="6656286" y="2394349"/>
            <a:ext cx="1693640" cy="1255803"/>
          </a:xfrm>
          <a:prstGeom prst="rect">
            <a:avLst/>
          </a:prstGeom>
        </p:spPr>
      </p:pic>
      <p:pic>
        <p:nvPicPr>
          <p:cNvPr id="45" name="图片 44">
            <a:extLst>
              <a:ext uri="{FF2B5EF4-FFF2-40B4-BE49-F238E27FC236}">
                <a16:creationId xmlns:a16="http://schemas.microsoft.com/office/drawing/2014/main" id="{FF84720C-7D7F-4463-8738-827F2B49F02D}"/>
              </a:ext>
            </a:extLst>
          </p:cNvPr>
          <p:cNvPicPr>
            <a:picLocks noChangeAspect="1"/>
          </p:cNvPicPr>
          <p:nvPr/>
        </p:nvPicPr>
        <p:blipFill rotWithShape="1">
          <a:blip r:embed="rId7">
            <a:extLst>
              <a:ext uri="{28A0092B-C50C-407E-A947-70E740481C1C}">
                <a14:useLocalDpi xmlns:a14="http://schemas.microsoft.com/office/drawing/2010/main" val="0"/>
              </a:ext>
            </a:extLst>
          </a:blip>
          <a:srcRect b="60516"/>
          <a:stretch/>
        </p:blipFill>
        <p:spPr>
          <a:xfrm>
            <a:off x="9367847" y="2342455"/>
            <a:ext cx="1693640" cy="1255803"/>
          </a:xfrm>
          <a:prstGeom prst="rect">
            <a:avLst/>
          </a:prstGeom>
        </p:spPr>
      </p:pic>
      <p:sp>
        <p:nvSpPr>
          <p:cNvPr id="9" name="文本框 8">
            <a:extLst>
              <a:ext uri="{FF2B5EF4-FFF2-40B4-BE49-F238E27FC236}">
                <a16:creationId xmlns:a16="http://schemas.microsoft.com/office/drawing/2014/main" id="{F995678A-5FC0-4D0E-B73C-FDD113C3486F}"/>
              </a:ext>
            </a:extLst>
          </p:cNvPr>
          <p:cNvSpPr txBox="1"/>
          <p:nvPr/>
        </p:nvSpPr>
        <p:spPr>
          <a:xfrm>
            <a:off x="1846942" y="4109417"/>
            <a:ext cx="640080" cy="523220"/>
          </a:xfrm>
          <a:prstGeom prst="rect">
            <a:avLst/>
          </a:prstGeom>
          <a:noFill/>
        </p:spPr>
        <p:txBody>
          <a:bodyPr wrap="square" rtlCol="0">
            <a:spAutoFit/>
          </a:bodyPr>
          <a:lstStyle/>
          <a:p>
            <a:r>
              <a:rPr lang="en-US" altLang="zh-CN" sz="2800" dirty="0">
                <a:latin typeface="MV Boli" panose="02000500030200090000" pitchFamily="2" charset="0"/>
                <a:cs typeface="MV Boli" panose="02000500030200090000" pitchFamily="2" charset="0"/>
              </a:rPr>
              <a:t>1</a:t>
            </a:r>
            <a:endParaRPr lang="zh-CN" altLang="en-US" sz="2800" dirty="0">
              <a:latin typeface="MV Boli" panose="02000500030200090000" pitchFamily="2" charset="0"/>
              <a:cs typeface="MV Boli" panose="02000500030200090000" pitchFamily="2" charset="0"/>
            </a:endParaRPr>
          </a:p>
        </p:txBody>
      </p:sp>
      <p:sp>
        <p:nvSpPr>
          <p:cNvPr id="47" name="文本框 46">
            <a:extLst>
              <a:ext uri="{FF2B5EF4-FFF2-40B4-BE49-F238E27FC236}">
                <a16:creationId xmlns:a16="http://schemas.microsoft.com/office/drawing/2014/main" id="{13D26BF0-DD80-4039-ADDB-842E5B4403C0}"/>
              </a:ext>
            </a:extLst>
          </p:cNvPr>
          <p:cNvSpPr txBox="1"/>
          <p:nvPr/>
        </p:nvSpPr>
        <p:spPr>
          <a:xfrm>
            <a:off x="4620090" y="3179793"/>
            <a:ext cx="640080" cy="523220"/>
          </a:xfrm>
          <a:prstGeom prst="rect">
            <a:avLst/>
          </a:prstGeom>
          <a:noFill/>
        </p:spPr>
        <p:txBody>
          <a:bodyPr wrap="square" rtlCol="0">
            <a:spAutoFit/>
          </a:bodyPr>
          <a:lstStyle/>
          <a:p>
            <a:r>
              <a:rPr lang="en-US" altLang="zh-CN" sz="2800" dirty="0">
                <a:latin typeface="MV Boli" panose="02000500030200090000" pitchFamily="2" charset="0"/>
                <a:cs typeface="MV Boli" panose="02000500030200090000" pitchFamily="2" charset="0"/>
              </a:rPr>
              <a:t>2</a:t>
            </a:r>
            <a:endParaRPr lang="zh-CN" altLang="en-US" sz="2800" dirty="0">
              <a:latin typeface="MV Boli" panose="02000500030200090000" pitchFamily="2" charset="0"/>
              <a:cs typeface="MV Boli" panose="02000500030200090000" pitchFamily="2" charset="0"/>
            </a:endParaRPr>
          </a:p>
        </p:txBody>
      </p:sp>
      <p:sp>
        <p:nvSpPr>
          <p:cNvPr id="48" name="文本框 47">
            <a:extLst>
              <a:ext uri="{FF2B5EF4-FFF2-40B4-BE49-F238E27FC236}">
                <a16:creationId xmlns:a16="http://schemas.microsoft.com/office/drawing/2014/main" id="{C0E16F92-9D96-46F3-93F5-9D13878C5FBF}"/>
              </a:ext>
            </a:extLst>
          </p:cNvPr>
          <p:cNvSpPr txBox="1"/>
          <p:nvPr/>
        </p:nvSpPr>
        <p:spPr>
          <a:xfrm>
            <a:off x="7228810" y="3696215"/>
            <a:ext cx="640080" cy="523220"/>
          </a:xfrm>
          <a:prstGeom prst="rect">
            <a:avLst/>
          </a:prstGeom>
          <a:noFill/>
        </p:spPr>
        <p:txBody>
          <a:bodyPr wrap="square" rtlCol="0">
            <a:spAutoFit/>
          </a:bodyPr>
          <a:lstStyle/>
          <a:p>
            <a:r>
              <a:rPr lang="en-US" altLang="zh-CN" sz="2800" dirty="0">
                <a:latin typeface="MV Boli" panose="02000500030200090000" pitchFamily="2" charset="0"/>
                <a:cs typeface="MV Boli" panose="02000500030200090000" pitchFamily="2" charset="0"/>
              </a:rPr>
              <a:t>3</a:t>
            </a:r>
            <a:endParaRPr lang="zh-CN" altLang="en-US" sz="2800" dirty="0">
              <a:latin typeface="MV Boli" panose="02000500030200090000" pitchFamily="2" charset="0"/>
              <a:cs typeface="MV Boli" panose="02000500030200090000" pitchFamily="2" charset="0"/>
            </a:endParaRPr>
          </a:p>
        </p:txBody>
      </p:sp>
      <p:sp>
        <p:nvSpPr>
          <p:cNvPr id="49" name="文本框 48">
            <a:extLst>
              <a:ext uri="{FF2B5EF4-FFF2-40B4-BE49-F238E27FC236}">
                <a16:creationId xmlns:a16="http://schemas.microsoft.com/office/drawing/2014/main" id="{04977E11-7FC0-4966-97ED-0F78BAE1C49F}"/>
              </a:ext>
            </a:extLst>
          </p:cNvPr>
          <p:cNvSpPr txBox="1"/>
          <p:nvPr/>
        </p:nvSpPr>
        <p:spPr>
          <a:xfrm>
            <a:off x="9971314" y="3635541"/>
            <a:ext cx="640080" cy="523220"/>
          </a:xfrm>
          <a:prstGeom prst="rect">
            <a:avLst/>
          </a:prstGeom>
          <a:noFill/>
        </p:spPr>
        <p:txBody>
          <a:bodyPr wrap="square" rtlCol="0">
            <a:spAutoFit/>
          </a:bodyPr>
          <a:lstStyle/>
          <a:p>
            <a:r>
              <a:rPr lang="en-US" altLang="zh-CN" sz="2800" dirty="0">
                <a:latin typeface="MV Boli" panose="02000500030200090000" pitchFamily="2" charset="0"/>
                <a:cs typeface="MV Boli" panose="02000500030200090000" pitchFamily="2" charset="0"/>
              </a:rPr>
              <a:t>4</a:t>
            </a:r>
            <a:endParaRPr lang="zh-CN" altLang="en-US" sz="28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95472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par>
                                <p:cTn id="32" presetID="53" presetClass="entr" presetSubtype="16"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53" presetClass="entr" presetSubtype="16"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p:cTn id="39" dur="500" fill="hold"/>
                                        <p:tgtEl>
                                          <p:spTgt spid="43"/>
                                        </p:tgtEl>
                                        <p:attrNameLst>
                                          <p:attrName>ppt_w</p:attrName>
                                        </p:attrNameLst>
                                      </p:cBhvr>
                                      <p:tavLst>
                                        <p:tav tm="0">
                                          <p:val>
                                            <p:fltVal val="0"/>
                                          </p:val>
                                        </p:tav>
                                        <p:tav tm="100000">
                                          <p:val>
                                            <p:strVal val="#ppt_w"/>
                                          </p:val>
                                        </p:tav>
                                      </p:tavLst>
                                    </p:anim>
                                    <p:anim calcmode="lin" valueType="num">
                                      <p:cBhvr>
                                        <p:cTn id="40" dur="500" fill="hold"/>
                                        <p:tgtEl>
                                          <p:spTgt spid="43"/>
                                        </p:tgtEl>
                                        <p:attrNameLst>
                                          <p:attrName>ppt_h</p:attrName>
                                        </p:attrNameLst>
                                      </p:cBhvr>
                                      <p:tavLst>
                                        <p:tav tm="0">
                                          <p:val>
                                            <p:fltVal val="0"/>
                                          </p:val>
                                        </p:tav>
                                        <p:tav tm="100000">
                                          <p:val>
                                            <p:strVal val="#ppt_h"/>
                                          </p:val>
                                        </p:tav>
                                      </p:tavLst>
                                    </p:anim>
                                    <p:animEffect transition="in" filter="fade">
                                      <p:cBhvr>
                                        <p:cTn id="41" dur="500"/>
                                        <p:tgtEl>
                                          <p:spTgt spid="43"/>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 calcmode="lin" valueType="num">
                                      <p:cBhvr>
                                        <p:cTn id="44" dur="500" fill="hold"/>
                                        <p:tgtEl>
                                          <p:spTgt spid="47"/>
                                        </p:tgtEl>
                                        <p:attrNameLst>
                                          <p:attrName>ppt_w</p:attrName>
                                        </p:attrNameLst>
                                      </p:cBhvr>
                                      <p:tavLst>
                                        <p:tav tm="0">
                                          <p:val>
                                            <p:fltVal val="0"/>
                                          </p:val>
                                        </p:tav>
                                        <p:tav tm="100000">
                                          <p:val>
                                            <p:strVal val="#ppt_w"/>
                                          </p:val>
                                        </p:tav>
                                      </p:tavLst>
                                    </p:anim>
                                    <p:anim calcmode="lin" valueType="num">
                                      <p:cBhvr>
                                        <p:cTn id="45" dur="500" fill="hold"/>
                                        <p:tgtEl>
                                          <p:spTgt spid="47"/>
                                        </p:tgtEl>
                                        <p:attrNameLst>
                                          <p:attrName>ppt_h</p:attrName>
                                        </p:attrNameLst>
                                      </p:cBhvr>
                                      <p:tavLst>
                                        <p:tav tm="0">
                                          <p:val>
                                            <p:fltVal val="0"/>
                                          </p:val>
                                        </p:tav>
                                        <p:tav tm="100000">
                                          <p:val>
                                            <p:strVal val="#ppt_h"/>
                                          </p:val>
                                        </p:tav>
                                      </p:tavLst>
                                    </p:anim>
                                    <p:animEffect transition="in" filter="fad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Effect transition="in" filter="fade">
                                      <p:cBhvr>
                                        <p:cTn id="53" dur="500"/>
                                        <p:tgtEl>
                                          <p:spTgt spid="18"/>
                                        </p:tgtEl>
                                      </p:cBhvr>
                                    </p:animEffect>
                                  </p:childTnLst>
                                </p:cTn>
                              </p:par>
                              <p:par>
                                <p:cTn id="54" presetID="53" presetClass="entr" presetSubtype="16"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p:cTn id="56" dur="500" fill="hold"/>
                                        <p:tgtEl>
                                          <p:spTgt spid="22"/>
                                        </p:tgtEl>
                                        <p:attrNameLst>
                                          <p:attrName>ppt_w</p:attrName>
                                        </p:attrNameLst>
                                      </p:cBhvr>
                                      <p:tavLst>
                                        <p:tav tm="0">
                                          <p:val>
                                            <p:fltVal val="0"/>
                                          </p:val>
                                        </p:tav>
                                        <p:tav tm="100000">
                                          <p:val>
                                            <p:strVal val="#ppt_w"/>
                                          </p:val>
                                        </p:tav>
                                      </p:tavLst>
                                    </p:anim>
                                    <p:anim calcmode="lin" valueType="num">
                                      <p:cBhvr>
                                        <p:cTn id="57" dur="500" fill="hold"/>
                                        <p:tgtEl>
                                          <p:spTgt spid="22"/>
                                        </p:tgtEl>
                                        <p:attrNameLst>
                                          <p:attrName>ppt_h</p:attrName>
                                        </p:attrNameLst>
                                      </p:cBhvr>
                                      <p:tavLst>
                                        <p:tav tm="0">
                                          <p:val>
                                            <p:fltVal val="0"/>
                                          </p:val>
                                        </p:tav>
                                        <p:tav tm="100000">
                                          <p:val>
                                            <p:strVal val="#ppt_h"/>
                                          </p:val>
                                        </p:tav>
                                      </p:tavLst>
                                    </p:anim>
                                    <p:animEffect transition="in" filter="fade">
                                      <p:cBhvr>
                                        <p:cTn id="58" dur="500"/>
                                        <p:tgtEl>
                                          <p:spTgt spid="22"/>
                                        </p:tgtEl>
                                      </p:cBhvr>
                                    </p:animEffect>
                                  </p:childTnLst>
                                </p:cTn>
                              </p:par>
                              <p:par>
                                <p:cTn id="59" presetID="53" presetClass="entr" presetSubtype="16"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anim calcmode="lin" valueType="num">
                                      <p:cBhvr>
                                        <p:cTn id="61" dur="500" fill="hold"/>
                                        <p:tgtEl>
                                          <p:spTgt spid="44"/>
                                        </p:tgtEl>
                                        <p:attrNameLst>
                                          <p:attrName>ppt_w</p:attrName>
                                        </p:attrNameLst>
                                      </p:cBhvr>
                                      <p:tavLst>
                                        <p:tav tm="0">
                                          <p:val>
                                            <p:fltVal val="0"/>
                                          </p:val>
                                        </p:tav>
                                        <p:tav tm="100000">
                                          <p:val>
                                            <p:strVal val="#ppt_w"/>
                                          </p:val>
                                        </p:tav>
                                      </p:tavLst>
                                    </p:anim>
                                    <p:anim calcmode="lin" valueType="num">
                                      <p:cBhvr>
                                        <p:cTn id="62" dur="500" fill="hold"/>
                                        <p:tgtEl>
                                          <p:spTgt spid="44"/>
                                        </p:tgtEl>
                                        <p:attrNameLst>
                                          <p:attrName>ppt_h</p:attrName>
                                        </p:attrNameLst>
                                      </p:cBhvr>
                                      <p:tavLst>
                                        <p:tav tm="0">
                                          <p:val>
                                            <p:fltVal val="0"/>
                                          </p:val>
                                        </p:tav>
                                        <p:tav tm="100000">
                                          <p:val>
                                            <p:strVal val="#ppt_h"/>
                                          </p:val>
                                        </p:tav>
                                      </p:tavLst>
                                    </p:anim>
                                    <p:animEffect transition="in" filter="fade">
                                      <p:cBhvr>
                                        <p:cTn id="63" dur="500"/>
                                        <p:tgtEl>
                                          <p:spTgt spid="4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anim calcmode="lin" valueType="num">
                                      <p:cBhvr>
                                        <p:cTn id="66" dur="500" fill="hold"/>
                                        <p:tgtEl>
                                          <p:spTgt spid="48"/>
                                        </p:tgtEl>
                                        <p:attrNameLst>
                                          <p:attrName>ppt_w</p:attrName>
                                        </p:attrNameLst>
                                      </p:cBhvr>
                                      <p:tavLst>
                                        <p:tav tm="0">
                                          <p:val>
                                            <p:fltVal val="0"/>
                                          </p:val>
                                        </p:tav>
                                        <p:tav tm="100000">
                                          <p:val>
                                            <p:strVal val="#ppt_w"/>
                                          </p:val>
                                        </p:tav>
                                      </p:tavLst>
                                    </p:anim>
                                    <p:anim calcmode="lin" valueType="num">
                                      <p:cBhvr>
                                        <p:cTn id="67" dur="500" fill="hold"/>
                                        <p:tgtEl>
                                          <p:spTgt spid="48"/>
                                        </p:tgtEl>
                                        <p:attrNameLst>
                                          <p:attrName>ppt_h</p:attrName>
                                        </p:attrNameLst>
                                      </p:cBhvr>
                                      <p:tavLst>
                                        <p:tav tm="0">
                                          <p:val>
                                            <p:fltVal val="0"/>
                                          </p:val>
                                        </p:tav>
                                        <p:tav tm="100000">
                                          <p:val>
                                            <p:strVal val="#ppt_h"/>
                                          </p:val>
                                        </p:tav>
                                      </p:tavLst>
                                    </p:anim>
                                    <p:animEffect transition="in" filter="fade">
                                      <p:cBhvr>
                                        <p:cTn id="68" dur="500"/>
                                        <p:tgtEl>
                                          <p:spTgt spid="48"/>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p:cTn id="73" dur="500" fill="hold"/>
                                        <p:tgtEl>
                                          <p:spTgt spid="19"/>
                                        </p:tgtEl>
                                        <p:attrNameLst>
                                          <p:attrName>ppt_w</p:attrName>
                                        </p:attrNameLst>
                                      </p:cBhvr>
                                      <p:tavLst>
                                        <p:tav tm="0">
                                          <p:val>
                                            <p:fltVal val="0"/>
                                          </p:val>
                                        </p:tav>
                                        <p:tav tm="100000">
                                          <p:val>
                                            <p:strVal val="#ppt_w"/>
                                          </p:val>
                                        </p:tav>
                                      </p:tavLst>
                                    </p:anim>
                                    <p:anim calcmode="lin" valueType="num">
                                      <p:cBhvr>
                                        <p:cTn id="74" dur="500" fill="hold"/>
                                        <p:tgtEl>
                                          <p:spTgt spid="19"/>
                                        </p:tgtEl>
                                        <p:attrNameLst>
                                          <p:attrName>ppt_h</p:attrName>
                                        </p:attrNameLst>
                                      </p:cBhvr>
                                      <p:tavLst>
                                        <p:tav tm="0">
                                          <p:val>
                                            <p:fltVal val="0"/>
                                          </p:val>
                                        </p:tav>
                                        <p:tav tm="100000">
                                          <p:val>
                                            <p:strVal val="#ppt_h"/>
                                          </p:val>
                                        </p:tav>
                                      </p:tavLst>
                                    </p:anim>
                                    <p:animEffect transition="in" filter="fade">
                                      <p:cBhvr>
                                        <p:cTn id="75" dur="500"/>
                                        <p:tgtEl>
                                          <p:spTgt spid="19"/>
                                        </p:tgtEl>
                                      </p:cBhvr>
                                    </p:animEffect>
                                  </p:childTnLst>
                                </p:cTn>
                              </p:par>
                              <p:par>
                                <p:cTn id="76" presetID="53" presetClass="entr" presetSubtype="16" fill="hold" nodeType="withEffect">
                                  <p:stCondLst>
                                    <p:cond delay="0"/>
                                  </p:stCondLst>
                                  <p:childTnLst>
                                    <p:set>
                                      <p:cBhvr>
                                        <p:cTn id="77" dur="1" fill="hold">
                                          <p:stCondLst>
                                            <p:cond delay="0"/>
                                          </p:stCondLst>
                                        </p:cTn>
                                        <p:tgtEl>
                                          <p:spTgt spid="23"/>
                                        </p:tgtEl>
                                        <p:attrNameLst>
                                          <p:attrName>style.visibility</p:attrName>
                                        </p:attrNameLst>
                                      </p:cBhvr>
                                      <p:to>
                                        <p:strVal val="visible"/>
                                      </p:to>
                                    </p:set>
                                    <p:anim calcmode="lin" valueType="num">
                                      <p:cBhvr>
                                        <p:cTn id="78" dur="500" fill="hold"/>
                                        <p:tgtEl>
                                          <p:spTgt spid="23"/>
                                        </p:tgtEl>
                                        <p:attrNameLst>
                                          <p:attrName>ppt_w</p:attrName>
                                        </p:attrNameLst>
                                      </p:cBhvr>
                                      <p:tavLst>
                                        <p:tav tm="0">
                                          <p:val>
                                            <p:fltVal val="0"/>
                                          </p:val>
                                        </p:tav>
                                        <p:tav tm="100000">
                                          <p:val>
                                            <p:strVal val="#ppt_w"/>
                                          </p:val>
                                        </p:tav>
                                      </p:tavLst>
                                    </p:anim>
                                    <p:anim calcmode="lin" valueType="num">
                                      <p:cBhvr>
                                        <p:cTn id="79" dur="500" fill="hold"/>
                                        <p:tgtEl>
                                          <p:spTgt spid="23"/>
                                        </p:tgtEl>
                                        <p:attrNameLst>
                                          <p:attrName>ppt_h</p:attrName>
                                        </p:attrNameLst>
                                      </p:cBhvr>
                                      <p:tavLst>
                                        <p:tav tm="0">
                                          <p:val>
                                            <p:fltVal val="0"/>
                                          </p:val>
                                        </p:tav>
                                        <p:tav tm="100000">
                                          <p:val>
                                            <p:strVal val="#ppt_h"/>
                                          </p:val>
                                        </p:tav>
                                      </p:tavLst>
                                    </p:anim>
                                    <p:animEffect transition="in" filter="fade">
                                      <p:cBhvr>
                                        <p:cTn id="80" dur="500"/>
                                        <p:tgtEl>
                                          <p:spTgt spid="23"/>
                                        </p:tgtEl>
                                      </p:cBhvr>
                                    </p:animEffect>
                                  </p:childTnLst>
                                </p:cTn>
                              </p:par>
                              <p:par>
                                <p:cTn id="81" presetID="53" presetClass="entr" presetSubtype="16"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anim calcmode="lin" valueType="num">
                                      <p:cBhvr>
                                        <p:cTn id="83" dur="500" fill="hold"/>
                                        <p:tgtEl>
                                          <p:spTgt spid="45"/>
                                        </p:tgtEl>
                                        <p:attrNameLst>
                                          <p:attrName>ppt_w</p:attrName>
                                        </p:attrNameLst>
                                      </p:cBhvr>
                                      <p:tavLst>
                                        <p:tav tm="0">
                                          <p:val>
                                            <p:fltVal val="0"/>
                                          </p:val>
                                        </p:tav>
                                        <p:tav tm="100000">
                                          <p:val>
                                            <p:strVal val="#ppt_w"/>
                                          </p:val>
                                        </p:tav>
                                      </p:tavLst>
                                    </p:anim>
                                    <p:anim calcmode="lin" valueType="num">
                                      <p:cBhvr>
                                        <p:cTn id="84" dur="500" fill="hold"/>
                                        <p:tgtEl>
                                          <p:spTgt spid="45"/>
                                        </p:tgtEl>
                                        <p:attrNameLst>
                                          <p:attrName>ppt_h</p:attrName>
                                        </p:attrNameLst>
                                      </p:cBhvr>
                                      <p:tavLst>
                                        <p:tav tm="0">
                                          <p:val>
                                            <p:fltVal val="0"/>
                                          </p:val>
                                        </p:tav>
                                        <p:tav tm="100000">
                                          <p:val>
                                            <p:strVal val="#ppt_h"/>
                                          </p:val>
                                        </p:tav>
                                      </p:tavLst>
                                    </p:anim>
                                    <p:animEffect transition="in" filter="fade">
                                      <p:cBhvr>
                                        <p:cTn id="85" dur="500"/>
                                        <p:tgtEl>
                                          <p:spTgt spid="45"/>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 calcmode="lin" valueType="num">
                                      <p:cBhvr>
                                        <p:cTn id="88" dur="500" fill="hold"/>
                                        <p:tgtEl>
                                          <p:spTgt spid="49"/>
                                        </p:tgtEl>
                                        <p:attrNameLst>
                                          <p:attrName>ppt_w</p:attrName>
                                        </p:attrNameLst>
                                      </p:cBhvr>
                                      <p:tavLst>
                                        <p:tav tm="0">
                                          <p:val>
                                            <p:fltVal val="0"/>
                                          </p:val>
                                        </p:tav>
                                        <p:tav tm="100000">
                                          <p:val>
                                            <p:strVal val="#ppt_w"/>
                                          </p:val>
                                        </p:tav>
                                      </p:tavLst>
                                    </p:anim>
                                    <p:anim calcmode="lin" valueType="num">
                                      <p:cBhvr>
                                        <p:cTn id="89" dur="500" fill="hold"/>
                                        <p:tgtEl>
                                          <p:spTgt spid="49"/>
                                        </p:tgtEl>
                                        <p:attrNameLst>
                                          <p:attrName>ppt_h</p:attrName>
                                        </p:attrNameLst>
                                      </p:cBhvr>
                                      <p:tavLst>
                                        <p:tav tm="0">
                                          <p:val>
                                            <p:fltVal val="0"/>
                                          </p:val>
                                        </p:tav>
                                        <p:tav tm="100000">
                                          <p:val>
                                            <p:strVal val="#ppt_h"/>
                                          </p:val>
                                        </p:tav>
                                      </p:tavLst>
                                    </p:anim>
                                    <p:animEffect transition="in" filter="fade">
                                      <p:cBhvr>
                                        <p:cTn id="9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p:bldP spid="19" grpId="0"/>
      <p:bldP spid="9" grpId="0"/>
      <p:bldP spid="47" grpId="0"/>
      <p:bldP spid="48" grpId="0"/>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1305525" y="1101421"/>
            <a:ext cx="1318953" cy="547559"/>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4">
            <a:duotone>
              <a:schemeClr val="accent5">
                <a:shade val="45000"/>
                <a:satMod val="135000"/>
              </a:schemeClr>
              <a:prstClr val="white"/>
            </a:duotone>
          </a:blip>
          <a:stretch>
            <a:fillRect/>
          </a:stretch>
        </p:blipFill>
        <p:spPr>
          <a:xfrm>
            <a:off x="8596466" y="753718"/>
            <a:ext cx="1469553" cy="695405"/>
          </a:xfrm>
          <a:prstGeom prst="rect">
            <a:avLst/>
          </a:prstGeom>
        </p:spPr>
      </p:pic>
      <p:pic>
        <p:nvPicPr>
          <p:cNvPr id="55" name="图片 54">
            <a:extLst>
              <a:ext uri="{FF2B5EF4-FFF2-40B4-BE49-F238E27FC236}">
                <a16:creationId xmlns:a16="http://schemas.microsoft.com/office/drawing/2014/main" id="{CEC70305-03DF-4858-8360-49B70938CCA2}"/>
              </a:ext>
            </a:extLst>
          </p:cNvPr>
          <p:cNvPicPr>
            <a:picLocks noChangeAspect="1"/>
          </p:cNvPicPr>
          <p:nvPr/>
        </p:nvPicPr>
        <p:blipFill>
          <a:blip r:embed="rId5"/>
          <a:stretch>
            <a:fillRect/>
          </a:stretch>
        </p:blipFill>
        <p:spPr>
          <a:xfrm>
            <a:off x="3965832" y="2384747"/>
            <a:ext cx="1428072" cy="1417403"/>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6">
            <a:duotone>
              <a:schemeClr val="accent5">
                <a:shade val="45000"/>
                <a:satMod val="135000"/>
              </a:schemeClr>
              <a:prstClr val="white"/>
            </a:duotone>
          </a:blip>
          <a:stretch>
            <a:fillRect/>
          </a:stretch>
        </p:blipFill>
        <p:spPr>
          <a:xfrm>
            <a:off x="3715229" y="2518406"/>
            <a:ext cx="4586576" cy="2226658"/>
          </a:xfrm>
          <a:prstGeom prst="rect">
            <a:avLst/>
          </a:prstGeom>
        </p:spPr>
      </p:pic>
      <p:grpSp>
        <p:nvGrpSpPr>
          <p:cNvPr id="44" name="PA_组合 248">
            <a:extLst>
              <a:ext uri="{FF2B5EF4-FFF2-40B4-BE49-F238E27FC236}">
                <a16:creationId xmlns:a16="http://schemas.microsoft.com/office/drawing/2014/main" id="{74498121-B4F6-46F3-BD07-F3AC5358D8E6}"/>
              </a:ext>
            </a:extLst>
          </p:cNvPr>
          <p:cNvGrpSpPr/>
          <p:nvPr/>
        </p:nvGrpSpPr>
        <p:grpSpPr>
          <a:xfrm>
            <a:off x="5393898" y="2149859"/>
            <a:ext cx="1034257" cy="1305836"/>
            <a:chOff x="4289583" y="778744"/>
            <a:chExt cx="698900" cy="882416"/>
          </a:xfrm>
        </p:grpSpPr>
        <p:sp>
          <p:nvSpPr>
            <p:cNvPr id="50" name="菱形 49">
              <a:extLst>
                <a:ext uri="{FF2B5EF4-FFF2-40B4-BE49-F238E27FC236}">
                  <a16:creationId xmlns:a16="http://schemas.microsoft.com/office/drawing/2014/main" id="{E5ED909C-CCF0-4256-B8BC-BDA30F1ACB90}"/>
                </a:ext>
              </a:extLst>
            </p:cNvPr>
            <p:cNvSpPr/>
            <p:nvPr/>
          </p:nvSpPr>
          <p:spPr>
            <a:xfrm>
              <a:off x="4353788" y="1068386"/>
              <a:ext cx="592774" cy="592774"/>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2">
                    <a:lumMod val="75000"/>
                  </a:schemeClr>
                </a:solidFill>
                <a:latin typeface="汉仪小隶书简" panose="02010609000101010101" pitchFamily="49" charset="-122"/>
                <a:ea typeface="汉仪小隶书简" panose="02010609000101010101" pitchFamily="49" charset="-122"/>
                <a:sym typeface="FZFangSong-Z02S" panose="02010601030101010101" pitchFamily="2" charset="-122"/>
              </a:endParaRPr>
            </a:p>
          </p:txBody>
        </p:sp>
        <p:sp>
          <p:nvSpPr>
            <p:cNvPr id="49" name="文本框 7">
              <a:extLst>
                <a:ext uri="{FF2B5EF4-FFF2-40B4-BE49-F238E27FC236}">
                  <a16:creationId xmlns:a16="http://schemas.microsoft.com/office/drawing/2014/main" id="{A99AD002-A30A-44FC-A6ED-3F96741266A0}"/>
                </a:ext>
              </a:extLst>
            </p:cNvPr>
            <p:cNvSpPr txBox="1"/>
            <p:nvPr/>
          </p:nvSpPr>
          <p:spPr>
            <a:xfrm>
              <a:off x="4289583" y="778744"/>
              <a:ext cx="698900" cy="748726"/>
            </a:xfrm>
            <a:prstGeom prst="rect">
              <a:avLst/>
            </a:prstGeom>
            <a:noFill/>
            <a:ln>
              <a:noFill/>
            </a:ln>
          </p:spPr>
          <p:txBody>
            <a:bodyPr wrap="non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600" b="1"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叁</a:t>
              </a:r>
            </a:p>
          </p:txBody>
        </p:sp>
      </p:grpSp>
      <p:grpSp>
        <p:nvGrpSpPr>
          <p:cNvPr id="45" name="PA_组合 260">
            <a:extLst>
              <a:ext uri="{FF2B5EF4-FFF2-40B4-BE49-F238E27FC236}">
                <a16:creationId xmlns:a16="http://schemas.microsoft.com/office/drawing/2014/main" id="{6B131AFD-9DCC-4F7E-BA45-6F0B9F5EBC07}"/>
              </a:ext>
            </a:extLst>
          </p:cNvPr>
          <p:cNvGrpSpPr/>
          <p:nvPr/>
        </p:nvGrpSpPr>
        <p:grpSpPr>
          <a:xfrm>
            <a:off x="3803675" y="3355323"/>
            <a:ext cx="4515976" cy="1182706"/>
            <a:chOff x="2792317" y="2550691"/>
            <a:chExt cx="4724095" cy="1237194"/>
          </a:xfrm>
        </p:grpSpPr>
        <p:sp>
          <p:nvSpPr>
            <p:cNvPr id="46" name="文本框 10">
              <a:extLst>
                <a:ext uri="{FF2B5EF4-FFF2-40B4-BE49-F238E27FC236}">
                  <a16:creationId xmlns:a16="http://schemas.microsoft.com/office/drawing/2014/main" id="{1DBDF8A6-7F70-4523-84CC-55392CDDA292}"/>
                </a:ext>
              </a:extLst>
            </p:cNvPr>
            <p:cNvSpPr txBox="1"/>
            <p:nvPr/>
          </p:nvSpPr>
          <p:spPr>
            <a:xfrm>
              <a:off x="4048871" y="2550691"/>
              <a:ext cx="2557449" cy="438130"/>
            </a:xfrm>
            <a:prstGeom prst="rect">
              <a:avLst/>
            </a:prstGeom>
            <a:noFill/>
          </p:spPr>
          <p:txBody>
            <a:bodyPr vert="horz" wrap="square" rtlCol="0" anchor="b">
              <a:spAutoFit/>
            </a:bodyPr>
            <a:lstStyle>
              <a:defPPr>
                <a:defRPr lang="zh-CN"/>
              </a:defPPr>
              <a:lvl1pPr>
                <a:lnSpc>
                  <a:spcPts val="2500"/>
                </a:lnSpc>
                <a:defRPr b="1" spc="600">
                  <a:latin typeface="FZFangSong-Z02S" panose="02010601030101010101" pitchFamily="2" charset="-122"/>
                  <a:ea typeface="FZFangSong-Z02S" panose="02010601030101010101" pitchFamily="2" charset="-122"/>
                </a:defRPr>
              </a:lvl1pPr>
            </a:lstStyle>
            <a:p>
              <a:r>
                <a:rPr lang="zh-CN" altLang="en-US" sz="28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输入标题</a:t>
              </a:r>
            </a:p>
          </p:txBody>
        </p:sp>
        <p:sp>
          <p:nvSpPr>
            <p:cNvPr id="47" name="文本框 11">
              <a:extLst>
                <a:ext uri="{FF2B5EF4-FFF2-40B4-BE49-F238E27FC236}">
                  <a16:creationId xmlns:a16="http://schemas.microsoft.com/office/drawing/2014/main" id="{0156A921-0458-4749-93C0-E6B4DC61D1A1}"/>
                </a:ext>
              </a:extLst>
            </p:cNvPr>
            <p:cNvSpPr txBox="1"/>
            <p:nvPr/>
          </p:nvSpPr>
          <p:spPr>
            <a:xfrm>
              <a:off x="2792317" y="3047386"/>
              <a:ext cx="4724095" cy="740499"/>
            </a:xfrm>
            <a:prstGeom prst="rect">
              <a:avLst/>
            </a:prstGeom>
            <a:noFill/>
          </p:spPr>
          <p:txBody>
            <a:bodyPr vert="horz" wrap="squar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tx2">
                      <a:lumMod val="75000"/>
                    </a:schemeClr>
                  </a:solidFill>
                  <a:latin typeface="新宋体" panose="02010609030101010101" pitchFamily="49" charset="-122"/>
                  <a:ea typeface="新宋体" panose="02010609030101010101" pitchFamily="49" charset="-122"/>
                </a:rPr>
                <a:t>您的内容打在这里在此框中选择粘贴并选择只保留文字您的内容打在这里在此框中选择粘贴并选择只保留文字</a:t>
              </a:r>
              <a:endParaRPr lang="zh-CN" altLang="en-US" sz="14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a:p>
              <a:endParaRPr lang="zh-CN" altLang="en-US" sz="12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grpSp>
      <p:pic>
        <p:nvPicPr>
          <p:cNvPr id="56" name="图片 55">
            <a:extLst>
              <a:ext uri="{FF2B5EF4-FFF2-40B4-BE49-F238E27FC236}">
                <a16:creationId xmlns:a16="http://schemas.microsoft.com/office/drawing/2014/main" id="{C727BA5C-F6D6-4947-B255-9D08B01CE883}"/>
              </a:ext>
            </a:extLst>
          </p:cNvPr>
          <p:cNvPicPr>
            <a:picLocks noChangeAspect="1"/>
          </p:cNvPicPr>
          <p:nvPr/>
        </p:nvPicPr>
        <p:blipFill>
          <a:blip r:embed="rId4">
            <a:duotone>
              <a:schemeClr val="accent5">
                <a:shade val="45000"/>
                <a:satMod val="135000"/>
              </a:schemeClr>
              <a:prstClr val="white"/>
            </a:duotone>
          </a:blip>
          <a:stretch>
            <a:fillRect/>
          </a:stretch>
        </p:blipFill>
        <p:spPr>
          <a:xfrm>
            <a:off x="1116939" y="1375200"/>
            <a:ext cx="704242" cy="333253"/>
          </a:xfrm>
          <a:prstGeom prst="rect">
            <a:avLst/>
          </a:prstGeom>
        </p:spPr>
      </p:pic>
    </p:spTree>
    <p:extLst>
      <p:ext uri="{BB962C8B-B14F-4D97-AF65-F5344CB8AC3E}">
        <p14:creationId xmlns:p14="http://schemas.microsoft.com/office/powerpoint/2010/main" val="17715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3"/>
                                        </p:tgtEl>
                                        <p:attrNameLst>
                                          <p:attrName>style.visibility</p:attrName>
                                        </p:attrNameLst>
                                      </p:cBhvr>
                                      <p:to>
                                        <p:strVal val="visible"/>
                                      </p:to>
                                    </p:set>
                                    <p:anim calcmode="lin" valueType="num">
                                      <p:cBhvr additive="base">
                                        <p:cTn id="11" dur="500" fill="hold"/>
                                        <p:tgtEl>
                                          <p:spTgt spid="123"/>
                                        </p:tgtEl>
                                        <p:attrNameLst>
                                          <p:attrName>ppt_x</p:attrName>
                                        </p:attrNameLst>
                                      </p:cBhvr>
                                      <p:tavLst>
                                        <p:tav tm="0">
                                          <p:val>
                                            <p:strVal val="#ppt_x"/>
                                          </p:val>
                                        </p:tav>
                                        <p:tav tm="100000">
                                          <p:val>
                                            <p:strVal val="#ppt_x"/>
                                          </p:val>
                                        </p:tav>
                                      </p:tavLst>
                                    </p:anim>
                                    <p:anim calcmode="lin" valueType="num">
                                      <p:cBhvr additive="base">
                                        <p:cTn id="12"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anim calcmode="lin" valueType="num">
                                      <p:cBhvr>
                                        <p:cTn id="23" dur="1000" fill="hold"/>
                                        <p:tgtEl>
                                          <p:spTgt spid="45"/>
                                        </p:tgtEl>
                                        <p:attrNameLst>
                                          <p:attrName>ppt_x</p:attrName>
                                        </p:attrNameLst>
                                      </p:cBhvr>
                                      <p:tavLst>
                                        <p:tav tm="0">
                                          <p:val>
                                            <p:strVal val="#ppt_x"/>
                                          </p:val>
                                        </p:tav>
                                        <p:tav tm="100000">
                                          <p:val>
                                            <p:strVal val="#ppt_x"/>
                                          </p:val>
                                        </p:tav>
                                      </p:tavLst>
                                    </p:anim>
                                    <p:anim calcmode="lin" valueType="num">
                                      <p:cBhvr>
                                        <p:cTn id="2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lumMod val="75000"/>
                </a:schemeClr>
              </a:solidFill>
            </a:endParaRPr>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5283165" y="244113"/>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1193507" y="658843"/>
            <a:ext cx="1922687" cy="933412"/>
          </a:xfrm>
          <a:prstGeom prst="rect">
            <a:avLst/>
          </a:prstGeom>
        </p:spPr>
      </p:pic>
      <p:sp>
        <p:nvSpPr>
          <p:cNvPr id="27" name="Shape 570">
            <a:extLst>
              <a:ext uri="{FF2B5EF4-FFF2-40B4-BE49-F238E27FC236}">
                <a16:creationId xmlns:a16="http://schemas.microsoft.com/office/drawing/2014/main" id="{FF33698A-2CFD-4815-8EEF-F39E1DFBEA80}"/>
              </a:ext>
            </a:extLst>
          </p:cNvPr>
          <p:cNvSpPr/>
          <p:nvPr/>
        </p:nvSpPr>
        <p:spPr>
          <a:xfrm>
            <a:off x="7720232" y="1369674"/>
            <a:ext cx="765211" cy="1815882"/>
          </a:xfrm>
          <a:prstGeom prst="rect">
            <a:avLst/>
          </a:prstGeom>
          <a:ln w="12700">
            <a:miter lim="400000"/>
          </a:ln>
        </p:spPr>
        <p:txBody>
          <a:bodyPr wrap="square" lIns="45719" rIns="45719">
            <a:spAutoFit/>
          </a:bodyPr>
          <a:lstStyle>
            <a:lvl1pPr algn="ctr">
              <a:defRPr sz="6600" spc="-132">
                <a:solidFill>
                  <a:srgbClr val="FFFFFF"/>
                </a:solidFill>
                <a:latin typeface="GeikaiSuikou" panose="02000609000000000000" charset="-128"/>
                <a:ea typeface="GeikaiSuikou" panose="02000609000000000000" charset="-128"/>
                <a:cs typeface="GeikaiSuikou" panose="02000609000000000000" charset="-128"/>
                <a:sym typeface="GeikaiSuikou" panose="02000609000000000000" charset="-128"/>
              </a:defRPr>
            </a:lvl1pPr>
          </a:lstStyle>
          <a:p>
            <a:pPr lvl="0">
              <a:defRPr/>
            </a:pPr>
            <a:r>
              <a:rPr lang="zh-CN" altLang="en-US" sz="2800" b="1" spc="400" dirty="0">
                <a:solidFill>
                  <a:schemeClr val="tx2">
                    <a:lumMod val="75000"/>
                  </a:schemeClr>
                </a:solidFill>
                <a:latin typeface="新宋体" panose="02010609030101010101" pitchFamily="49" charset="-122"/>
                <a:ea typeface="新宋体" panose="02010609030101010101" pitchFamily="49" charset="-122"/>
              </a:rPr>
              <a:t>输入标题</a:t>
            </a:r>
          </a:p>
        </p:txBody>
      </p:sp>
      <p:sp>
        <p:nvSpPr>
          <p:cNvPr id="29" name="Shape 570">
            <a:extLst>
              <a:ext uri="{FF2B5EF4-FFF2-40B4-BE49-F238E27FC236}">
                <a16:creationId xmlns:a16="http://schemas.microsoft.com/office/drawing/2014/main" id="{C444DE61-305A-4A08-93EF-BC22C385CAE2}"/>
              </a:ext>
            </a:extLst>
          </p:cNvPr>
          <p:cNvSpPr/>
          <p:nvPr/>
        </p:nvSpPr>
        <p:spPr>
          <a:xfrm>
            <a:off x="3954078" y="4239643"/>
            <a:ext cx="765211" cy="1815882"/>
          </a:xfrm>
          <a:prstGeom prst="rect">
            <a:avLst/>
          </a:prstGeom>
          <a:ln w="12700">
            <a:miter lim="400000"/>
          </a:ln>
        </p:spPr>
        <p:txBody>
          <a:bodyPr wrap="square" lIns="45719" rIns="45719">
            <a:spAutoFit/>
          </a:bodyPr>
          <a:lstStyle>
            <a:lvl1pPr algn="ctr">
              <a:defRPr sz="6600" spc="-132">
                <a:solidFill>
                  <a:srgbClr val="FFFFFF"/>
                </a:solidFill>
                <a:latin typeface="GeikaiSuikou" panose="02000609000000000000" charset="-128"/>
                <a:ea typeface="GeikaiSuikou" panose="02000609000000000000" charset="-128"/>
                <a:cs typeface="GeikaiSuikou" panose="02000609000000000000" charset="-128"/>
                <a:sym typeface="GeikaiSuikou" panose="02000609000000000000" charset="-128"/>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spc="400" dirty="0">
                <a:solidFill>
                  <a:schemeClr val="tx2">
                    <a:lumMod val="75000"/>
                  </a:schemeClr>
                </a:solidFill>
                <a:latin typeface="新宋体" panose="02010609030101010101" pitchFamily="49" charset="-122"/>
                <a:ea typeface="新宋体" panose="02010609030101010101" pitchFamily="49" charset="-122"/>
                <a:cs typeface="+mn-cs"/>
              </a:rPr>
              <a:t>输入标题</a:t>
            </a:r>
            <a:endParaRPr kumimoji="0" sz="2800" b="1" i="0" u="none" strike="noStrike" kern="1200" cap="none" spc="400" normalizeH="0" baseline="0" noProof="0" dirty="0">
              <a:ln>
                <a:noFill/>
              </a:ln>
              <a:solidFill>
                <a:schemeClr val="tx2">
                  <a:lumMod val="75000"/>
                </a:schemeClr>
              </a:solidFill>
              <a:effectLst/>
              <a:uLnTx/>
              <a:uFillTx/>
              <a:latin typeface="新宋体" panose="02010609030101010101" pitchFamily="49" charset="-122"/>
              <a:ea typeface="新宋体" panose="02010609030101010101" pitchFamily="49" charset="-122"/>
              <a:cs typeface="+mn-cs"/>
              <a:sym typeface="GeikaiSuikou" panose="02000609000000000000" charset="-128"/>
            </a:endParaRPr>
          </a:p>
        </p:txBody>
      </p:sp>
      <p:sp>
        <p:nvSpPr>
          <p:cNvPr id="30" name="矩形 29">
            <a:extLst>
              <a:ext uri="{FF2B5EF4-FFF2-40B4-BE49-F238E27FC236}">
                <a16:creationId xmlns:a16="http://schemas.microsoft.com/office/drawing/2014/main" id="{4456F928-1454-4BEB-90DF-3063F12D2AC4}"/>
              </a:ext>
            </a:extLst>
          </p:cNvPr>
          <p:cNvSpPr/>
          <p:nvPr/>
        </p:nvSpPr>
        <p:spPr>
          <a:xfrm>
            <a:off x="4646345" y="4581510"/>
            <a:ext cx="4544834" cy="1430869"/>
          </a:xfrm>
          <a:prstGeom prst="rect">
            <a:avLst/>
          </a:prstGeom>
        </p:spPr>
        <p:txBody>
          <a:bodyPr vert="eaVert"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zh-CN" altLang="en-US" sz="1200" dirty="0">
                <a:solidFill>
                  <a:schemeClr val="tx2">
                    <a:lumMod val="75000"/>
                  </a:schemeClr>
                </a:solidFill>
                <a:latin typeface="新宋体" panose="02010609030101010101" pitchFamily="49" charset="-122"/>
                <a:ea typeface="新宋体" panose="02010609030101010101" pitchFamily="49" charset="-122"/>
              </a:rPr>
              <a:t>文本，尽量与标题文本语言风格相符合，语言描述尽量简洁生动。请在此处添加详细描述文本，尽量与标题文本语言风格相符合，文本，尽量与标题文本语言风格相符合，语言描述尽量简洁生动。请在此处添加详细描述文本，尽量与标题文本语言风格相符合，请在此处添加详细描述文本，尽量与标题文本语言风格</a:t>
            </a:r>
            <a:endParaRPr lang="en-US" altLang="zh-CN" sz="1200" dirty="0">
              <a:solidFill>
                <a:schemeClr val="tx2">
                  <a:lumMod val="75000"/>
                </a:schemeClr>
              </a:solidFill>
              <a:latin typeface="新宋体" panose="02010609030101010101" pitchFamily="49" charset="-122"/>
              <a:ea typeface="新宋体" panose="02010609030101010101" pitchFamily="49" charset="-122"/>
            </a:endParaRPr>
          </a:p>
        </p:txBody>
      </p:sp>
      <p:pic>
        <p:nvPicPr>
          <p:cNvPr id="34" name="图片 33">
            <a:extLst>
              <a:ext uri="{FF2B5EF4-FFF2-40B4-BE49-F238E27FC236}">
                <a16:creationId xmlns:a16="http://schemas.microsoft.com/office/drawing/2014/main" id="{A240AF7C-05B3-4E41-9EDD-31C252E23A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30401" y="1054131"/>
            <a:ext cx="2142594" cy="2577604"/>
          </a:xfrm>
          <a:prstGeom prst="rect">
            <a:avLst/>
          </a:prstGeom>
        </p:spPr>
      </p:pic>
      <p:pic>
        <p:nvPicPr>
          <p:cNvPr id="43" name="图片 42">
            <a:extLst>
              <a:ext uri="{FF2B5EF4-FFF2-40B4-BE49-F238E27FC236}">
                <a16:creationId xmlns:a16="http://schemas.microsoft.com/office/drawing/2014/main" id="{D39EC8B2-469F-4B07-BBEE-8F9D9448C1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083554" y="3781180"/>
            <a:ext cx="2142594" cy="2577604"/>
          </a:xfrm>
          <a:prstGeom prst="rect">
            <a:avLst/>
          </a:prstGeom>
        </p:spPr>
      </p:pic>
      <p:sp>
        <p:nvSpPr>
          <p:cNvPr id="44" name="矩形 43">
            <a:extLst>
              <a:ext uri="{FF2B5EF4-FFF2-40B4-BE49-F238E27FC236}">
                <a16:creationId xmlns:a16="http://schemas.microsoft.com/office/drawing/2014/main" id="{4C1255C7-53A3-4A4D-9496-9E43BB60C5FF}"/>
              </a:ext>
            </a:extLst>
          </p:cNvPr>
          <p:cNvSpPr/>
          <p:nvPr/>
        </p:nvSpPr>
        <p:spPr>
          <a:xfrm>
            <a:off x="3153882" y="1674472"/>
            <a:ext cx="4544834" cy="1430869"/>
          </a:xfrm>
          <a:prstGeom prst="rect">
            <a:avLst/>
          </a:prstGeom>
        </p:spPr>
        <p:txBody>
          <a:bodyPr vert="eaVert"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zh-CN" altLang="en-US" sz="1200" dirty="0">
                <a:solidFill>
                  <a:schemeClr val="tx2">
                    <a:lumMod val="75000"/>
                  </a:schemeClr>
                </a:solidFill>
                <a:latin typeface="新宋体" panose="02010609030101010101" pitchFamily="49" charset="-122"/>
                <a:ea typeface="新宋体" panose="02010609030101010101" pitchFamily="49" charset="-122"/>
              </a:rPr>
              <a:t>文本，尽量与标题文本语言风格相符合，语言描述尽量简洁生动。请在此处添加详细描述文本，尽量与标题文本语言风格相符合，文本，尽量与标题文本语言风格相符合，语言描述尽量简洁生动。请在此处添加详细描述文本，尽量与标题文本语言风格相符合，请在此处添加详细描述文本，尽量与标题文本语言风格</a:t>
            </a:r>
            <a:endParaRPr lang="en-US" altLang="zh-CN" sz="1200" dirty="0">
              <a:solidFill>
                <a:schemeClr val="tx2">
                  <a:lumMod val="75000"/>
                </a:schemeClr>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311106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fade">
                                      <p:cBhvr>
                                        <p:cTn id="15" dur="1000"/>
                                        <p:tgtEl>
                                          <p:spTgt spid="122"/>
                                        </p:tgtEl>
                                      </p:cBhvr>
                                    </p:animEffect>
                                    <p:anim calcmode="lin" valueType="num">
                                      <p:cBhvr>
                                        <p:cTn id="16" dur="1000" fill="hold"/>
                                        <p:tgtEl>
                                          <p:spTgt spid="122"/>
                                        </p:tgtEl>
                                        <p:attrNameLst>
                                          <p:attrName>ppt_x</p:attrName>
                                        </p:attrNameLst>
                                      </p:cBhvr>
                                      <p:tavLst>
                                        <p:tav tm="0">
                                          <p:val>
                                            <p:strVal val="#ppt_x"/>
                                          </p:val>
                                        </p:tav>
                                        <p:tav tm="100000">
                                          <p:val>
                                            <p:strVal val="#ppt_x"/>
                                          </p:val>
                                        </p:tav>
                                      </p:tavLst>
                                    </p:anim>
                                    <p:anim calcmode="lin" valueType="num">
                                      <p:cBhvr>
                                        <p:cTn id="17" dur="1000" fill="hold"/>
                                        <p:tgtEl>
                                          <p:spTgt spid="12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1000"/>
                                        <p:tgtEl>
                                          <p:spTgt spid="44"/>
                                        </p:tgtEl>
                                      </p:cBhvr>
                                    </p:animEffect>
                                    <p:anim calcmode="lin" valueType="num">
                                      <p:cBhvr>
                                        <p:cTn id="26" dur="1000" fill="hold"/>
                                        <p:tgtEl>
                                          <p:spTgt spid="44"/>
                                        </p:tgtEl>
                                        <p:attrNameLst>
                                          <p:attrName>ppt_x</p:attrName>
                                        </p:attrNameLst>
                                      </p:cBhvr>
                                      <p:tavLst>
                                        <p:tav tm="0">
                                          <p:val>
                                            <p:strVal val="#ppt_x"/>
                                          </p:val>
                                        </p:tav>
                                        <p:tav tm="100000">
                                          <p:val>
                                            <p:strVal val="#ppt_x"/>
                                          </p:val>
                                        </p:tav>
                                      </p:tavLst>
                                    </p:anim>
                                    <p:anim calcmode="lin" valueType="num">
                                      <p:cBhvr>
                                        <p:cTn id="27"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1000"/>
                                        <p:tgtEl>
                                          <p:spTgt spid="30"/>
                                        </p:tgtEl>
                                      </p:cBhvr>
                                    </p:animEffect>
                                    <p:anim calcmode="lin" valueType="num">
                                      <p:cBhvr>
                                        <p:cTn id="38" dur="1000" fill="hold"/>
                                        <p:tgtEl>
                                          <p:spTgt spid="30"/>
                                        </p:tgtEl>
                                        <p:attrNameLst>
                                          <p:attrName>ppt_x</p:attrName>
                                        </p:attrNameLst>
                                      </p:cBhvr>
                                      <p:tavLst>
                                        <p:tav tm="0">
                                          <p:val>
                                            <p:strVal val="#ppt_x"/>
                                          </p:val>
                                        </p:tav>
                                        <p:tav tm="100000">
                                          <p:val>
                                            <p:strVal val="#ppt_x"/>
                                          </p:val>
                                        </p:tav>
                                      </p:tavLst>
                                    </p:anim>
                                    <p:anim calcmode="lin" valueType="num">
                                      <p:cBhvr>
                                        <p:cTn id="3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0"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5083026" y="298826"/>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1266248" y="346423"/>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cxnSp>
        <p:nvCxnSpPr>
          <p:cNvPr id="36" name="直接连接符 35">
            <a:extLst>
              <a:ext uri="{FF2B5EF4-FFF2-40B4-BE49-F238E27FC236}">
                <a16:creationId xmlns:a16="http://schemas.microsoft.com/office/drawing/2014/main" id="{F377E5DA-DCE0-4875-A252-B8A25048E6D5}"/>
              </a:ext>
            </a:extLst>
          </p:cNvPr>
          <p:cNvCxnSpPr>
            <a:cxnSpLocks/>
          </p:cNvCxnSpPr>
          <p:nvPr/>
        </p:nvCxnSpPr>
        <p:spPr>
          <a:xfrm flipH="1">
            <a:off x="4306270" y="3005784"/>
            <a:ext cx="2436" cy="2627484"/>
          </a:xfrm>
          <a:prstGeom prst="line">
            <a:avLst/>
          </a:prstGeom>
          <a:ln w="12700">
            <a:solidFill>
              <a:srgbClr val="393721"/>
            </a:solidFill>
          </a:ln>
        </p:spPr>
        <p:style>
          <a:lnRef idx="1">
            <a:schemeClr val="accent1"/>
          </a:lnRef>
          <a:fillRef idx="0">
            <a:schemeClr val="accent1"/>
          </a:fillRef>
          <a:effectRef idx="0">
            <a:schemeClr val="accent1"/>
          </a:effectRef>
          <a:fontRef idx="minor">
            <a:schemeClr val="tx1"/>
          </a:fontRef>
        </p:style>
      </p:cxnSp>
      <p:sp>
        <p:nvSpPr>
          <p:cNvPr id="37" name="文本框 10">
            <a:extLst>
              <a:ext uri="{FF2B5EF4-FFF2-40B4-BE49-F238E27FC236}">
                <a16:creationId xmlns:a16="http://schemas.microsoft.com/office/drawing/2014/main" id="{F75FCFAC-81F7-4B22-9155-56E9E82F63FF}"/>
              </a:ext>
            </a:extLst>
          </p:cNvPr>
          <p:cNvSpPr txBox="1"/>
          <p:nvPr/>
        </p:nvSpPr>
        <p:spPr>
          <a:xfrm flipH="1">
            <a:off x="4331440" y="2818386"/>
            <a:ext cx="4708981" cy="3002280"/>
          </a:xfrm>
          <a:prstGeom prst="rect">
            <a:avLst/>
          </a:prstGeom>
          <a:noFill/>
        </p:spPr>
        <p:txBody>
          <a:bodyPr vert="eaVert" wrap="square" rtlCol="0">
            <a:spAutoFit/>
          </a:bodyPr>
          <a:lstStyle>
            <a:defPPr>
              <a:defRPr lang="zh-CN"/>
            </a:defPPr>
            <a:lvl1pPr>
              <a:lnSpc>
                <a:spcPts val="2000"/>
              </a:lnSpc>
              <a:defRPr sz="1400">
                <a:solidFill>
                  <a:schemeClr val="tx2">
                    <a:lumMod val="75000"/>
                  </a:schemeClr>
                </a:solidFill>
                <a:latin typeface="汉仪小隶书简" panose="02010609000101010101" pitchFamily="49" charset="-122"/>
                <a:ea typeface="汉仪小隶书简" panose="02010609000101010101" pitchFamily="49" charset="-122"/>
              </a:defRPr>
            </a:lvl1pPr>
          </a:lstStyle>
          <a:p>
            <a:pPr>
              <a:lnSpc>
                <a:spcPct val="150000"/>
              </a:lnSpc>
            </a:pPr>
            <a:r>
              <a:rPr lang="zh-CN" altLang="en-US" dirty="0">
                <a:latin typeface="新宋体" panose="02010609030101010101" pitchFamily="49" charset="-122"/>
                <a:ea typeface="新宋体" panose="02010609030101010101" pitchFamily="49" charset="-122"/>
              </a:rPr>
              <a:t>请在此处添加详细描述文本，尽量与标题文本语言风格相符合，语言描述尽量简洁生动。请在此处添加详细描述文本，尽量与标题文本语言风格相符合，语言描述尽量简洁生动。请在此处添加详细描述文本，尽量与标题文本语言风格相符合，语言描述尽量简洁生动。请在此处添加详细描述文本，尽量与标题文本语言风格相符合，语言描述尽量简洁生动。请在此处添加详细描述文本，尽量与标题文本语言风格相符合，语言描述尽量简洁尽量与标题文本语言风格相符合，语言</a:t>
            </a:r>
          </a:p>
          <a:p>
            <a:pPr>
              <a:lnSpc>
                <a:spcPct val="150000"/>
              </a:lnSpc>
            </a:pPr>
            <a:endParaRPr lang="zh-CN" altLang="en-US" dirty="0">
              <a:latin typeface="新宋体" panose="02010609030101010101" pitchFamily="49" charset="-122"/>
              <a:ea typeface="新宋体" panose="02010609030101010101" pitchFamily="49" charset="-122"/>
            </a:endParaRPr>
          </a:p>
        </p:txBody>
      </p:sp>
      <p:cxnSp>
        <p:nvCxnSpPr>
          <p:cNvPr id="38" name="直接连接符 37">
            <a:extLst>
              <a:ext uri="{FF2B5EF4-FFF2-40B4-BE49-F238E27FC236}">
                <a16:creationId xmlns:a16="http://schemas.microsoft.com/office/drawing/2014/main" id="{8BB2A824-791A-49AD-A9D2-9F8AD4B1C221}"/>
              </a:ext>
            </a:extLst>
          </p:cNvPr>
          <p:cNvCxnSpPr/>
          <p:nvPr/>
        </p:nvCxnSpPr>
        <p:spPr>
          <a:xfrm>
            <a:off x="9279398" y="2689886"/>
            <a:ext cx="0" cy="3072130"/>
          </a:xfrm>
          <a:prstGeom prst="line">
            <a:avLst/>
          </a:prstGeom>
          <a:ln w="12700">
            <a:solidFill>
              <a:srgbClr val="39372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B0A839C4-BADF-45B6-A39A-777D09806D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45" y="2446020"/>
            <a:ext cx="3495121" cy="3315996"/>
          </a:xfrm>
          <a:prstGeom prst="rect">
            <a:avLst/>
          </a:prstGeom>
        </p:spPr>
      </p:pic>
      <p:pic>
        <p:nvPicPr>
          <p:cNvPr id="6" name="图片 5">
            <a:extLst>
              <a:ext uri="{FF2B5EF4-FFF2-40B4-BE49-F238E27FC236}">
                <a16:creationId xmlns:a16="http://schemas.microsoft.com/office/drawing/2014/main" id="{22EA449C-FD8A-4D27-A67F-32D2709278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24822" y="3323611"/>
            <a:ext cx="1924278" cy="2438405"/>
          </a:xfrm>
          <a:prstGeom prst="rect">
            <a:avLst/>
          </a:prstGeom>
        </p:spPr>
      </p:pic>
      <p:sp>
        <p:nvSpPr>
          <p:cNvPr id="7" name="文本框 6">
            <a:extLst>
              <a:ext uri="{FF2B5EF4-FFF2-40B4-BE49-F238E27FC236}">
                <a16:creationId xmlns:a16="http://schemas.microsoft.com/office/drawing/2014/main" id="{D7AE8DC2-A312-4CD6-A7F8-E80643F5A3D5}"/>
              </a:ext>
            </a:extLst>
          </p:cNvPr>
          <p:cNvSpPr txBox="1"/>
          <p:nvPr/>
        </p:nvSpPr>
        <p:spPr>
          <a:xfrm>
            <a:off x="10237030" y="3638270"/>
            <a:ext cx="1343476" cy="646331"/>
          </a:xfrm>
          <a:prstGeom prst="rect">
            <a:avLst/>
          </a:prstGeom>
          <a:noFill/>
        </p:spPr>
        <p:txBody>
          <a:bodyPr wrap="square" rtlCol="0">
            <a:spAutoFit/>
          </a:bodyPr>
          <a:lstStyle/>
          <a:p>
            <a:r>
              <a:rPr lang="zh-CN" altLang="en-US" sz="3600" dirty="0">
                <a:solidFill>
                  <a:schemeClr val="bg1"/>
                </a:solidFill>
                <a:latin typeface="新宋体" panose="02010609030101010101" pitchFamily="49" charset="-122"/>
                <a:ea typeface="新宋体" panose="02010609030101010101" pitchFamily="49" charset="-122"/>
                <a:cs typeface="MV Boli" panose="02000500030200090000" pitchFamily="2" charset="0"/>
              </a:rPr>
              <a:t>标 题</a:t>
            </a:r>
          </a:p>
        </p:txBody>
      </p:sp>
    </p:spTree>
    <p:extLst>
      <p:ext uri="{BB962C8B-B14F-4D97-AF65-F5344CB8AC3E}">
        <p14:creationId xmlns:p14="http://schemas.microsoft.com/office/powerpoint/2010/main" val="22024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anim calcmode="lin" valueType="num">
                                      <p:cBhvr>
                                        <p:cTn id="18" dur="2000" fill="hold"/>
                                        <p:tgtEl>
                                          <p:spTgt spid="4"/>
                                        </p:tgtEl>
                                        <p:attrNameLst>
                                          <p:attrName>ppt_w</p:attrName>
                                        </p:attrNameLst>
                                      </p:cBhvr>
                                      <p:tavLst>
                                        <p:tav tm="0" fmla="#ppt_w*sin(2.5*pi*$)">
                                          <p:val>
                                            <p:fltVal val="0"/>
                                          </p:val>
                                        </p:tav>
                                        <p:tav tm="100000">
                                          <p:val>
                                            <p:fltVal val="1"/>
                                          </p:val>
                                        </p:tav>
                                      </p:tavLst>
                                    </p:anim>
                                    <p:anim calcmode="lin" valueType="num">
                                      <p:cBhvr>
                                        <p:cTn id="1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1000"/>
                                        <p:tgtEl>
                                          <p:spTgt spid="36"/>
                                        </p:tgtEl>
                                      </p:cBhvr>
                                    </p:animEffect>
                                    <p:anim calcmode="lin" valueType="num">
                                      <p:cBhvr>
                                        <p:cTn id="25" dur="1000" fill="hold"/>
                                        <p:tgtEl>
                                          <p:spTgt spid="36"/>
                                        </p:tgtEl>
                                        <p:attrNameLst>
                                          <p:attrName>ppt_x</p:attrName>
                                        </p:attrNameLst>
                                      </p:cBhvr>
                                      <p:tavLst>
                                        <p:tav tm="0">
                                          <p:val>
                                            <p:strVal val="#ppt_x"/>
                                          </p:val>
                                        </p:tav>
                                        <p:tav tm="100000">
                                          <p:val>
                                            <p:strVal val="#ppt_x"/>
                                          </p:val>
                                        </p:tav>
                                      </p:tavLst>
                                    </p:anim>
                                    <p:anim calcmode="lin" valueType="num">
                                      <p:cBhvr>
                                        <p:cTn id="26" dur="1000" fill="hold"/>
                                        <p:tgtEl>
                                          <p:spTgt spid="3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1000"/>
                                        <p:tgtEl>
                                          <p:spTgt spid="37"/>
                                        </p:tgtEl>
                                      </p:cBhvr>
                                    </p:animEffect>
                                    <p:anim calcmode="lin" valueType="num">
                                      <p:cBhvr>
                                        <p:cTn id="30" dur="1000" fill="hold"/>
                                        <p:tgtEl>
                                          <p:spTgt spid="37"/>
                                        </p:tgtEl>
                                        <p:attrNameLst>
                                          <p:attrName>ppt_x</p:attrName>
                                        </p:attrNameLst>
                                      </p:cBhvr>
                                      <p:tavLst>
                                        <p:tav tm="0">
                                          <p:val>
                                            <p:strVal val="#ppt_x"/>
                                          </p:val>
                                        </p:tav>
                                        <p:tav tm="100000">
                                          <p:val>
                                            <p:strVal val="#ppt_x"/>
                                          </p:val>
                                        </p:tav>
                                      </p:tavLst>
                                    </p:anim>
                                    <p:anim calcmode="lin" valueType="num">
                                      <p:cBhvr>
                                        <p:cTn id="31" dur="1000" fill="hold"/>
                                        <p:tgtEl>
                                          <p:spTgt spid="3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1000"/>
                                        <p:tgtEl>
                                          <p:spTgt spid="38"/>
                                        </p:tgtEl>
                                      </p:cBhvr>
                                    </p:animEffect>
                                    <p:anim calcmode="lin" valueType="num">
                                      <p:cBhvr>
                                        <p:cTn id="35" dur="1000" fill="hold"/>
                                        <p:tgtEl>
                                          <p:spTgt spid="38"/>
                                        </p:tgtEl>
                                        <p:attrNameLst>
                                          <p:attrName>ppt_x</p:attrName>
                                        </p:attrNameLst>
                                      </p:cBhvr>
                                      <p:tavLst>
                                        <p:tav tm="0">
                                          <p:val>
                                            <p:strVal val="#ppt_x"/>
                                          </p:val>
                                        </p:tav>
                                        <p:tav tm="100000">
                                          <p:val>
                                            <p:strVal val="#ppt_x"/>
                                          </p:val>
                                        </p:tav>
                                      </p:tavLst>
                                    </p:anim>
                                    <p:anim calcmode="lin" valueType="num">
                                      <p:cBhvr>
                                        <p:cTn id="3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5283165" y="244113"/>
            <a:ext cx="1318953" cy="547559"/>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4">
            <a:duotone>
              <a:schemeClr val="accent5">
                <a:shade val="45000"/>
                <a:satMod val="135000"/>
              </a:schemeClr>
              <a:prstClr val="white"/>
            </a:duotone>
          </a:blip>
          <a:stretch>
            <a:fillRect/>
          </a:stretch>
        </p:blipFill>
        <p:spPr>
          <a:xfrm>
            <a:off x="9853767" y="791672"/>
            <a:ext cx="1318954" cy="624140"/>
          </a:xfrm>
          <a:prstGeom prst="rect">
            <a:avLst/>
          </a:prstGeom>
        </p:spPr>
      </p:pic>
      <p:grpSp>
        <p:nvGrpSpPr>
          <p:cNvPr id="26" name="组合 25">
            <a:extLst>
              <a:ext uri="{FF2B5EF4-FFF2-40B4-BE49-F238E27FC236}">
                <a16:creationId xmlns:a16="http://schemas.microsoft.com/office/drawing/2014/main" id="{AF0E64B1-87F6-481E-80BC-13BCD1B185B8}"/>
              </a:ext>
            </a:extLst>
          </p:cNvPr>
          <p:cNvGrpSpPr/>
          <p:nvPr/>
        </p:nvGrpSpPr>
        <p:grpSpPr>
          <a:xfrm>
            <a:off x="1274764" y="4029926"/>
            <a:ext cx="1959715" cy="2106884"/>
            <a:chOff x="1313519" y="3798646"/>
            <a:chExt cx="1959715" cy="2106884"/>
          </a:xfrm>
        </p:grpSpPr>
        <p:sp>
          <p:nvSpPr>
            <p:cNvPr id="49" name="文本框 16">
              <a:extLst>
                <a:ext uri="{FF2B5EF4-FFF2-40B4-BE49-F238E27FC236}">
                  <a16:creationId xmlns:a16="http://schemas.microsoft.com/office/drawing/2014/main" id="{8E4007DF-850A-408A-87A8-7B2D255914F2}"/>
                </a:ext>
              </a:extLst>
            </p:cNvPr>
            <p:cNvSpPr txBox="1"/>
            <p:nvPr/>
          </p:nvSpPr>
          <p:spPr>
            <a:xfrm>
              <a:off x="1313519" y="3849446"/>
              <a:ext cx="1467068" cy="2056084"/>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zh-CN" altLang="en-US" sz="1200" dirty="0">
                  <a:solidFill>
                    <a:schemeClr val="tx2">
                      <a:lumMod val="75000"/>
                    </a:schemeClr>
                  </a:solidFill>
                  <a:latin typeface="新宋体" panose="02010609030101010101" pitchFamily="49" charset="-122"/>
                  <a:ea typeface="新宋体" panose="02010609030101010101" pitchFamily="49" charset="-122"/>
                </a:rPr>
                <a:t>文本，尽量与标题文本语言风格相符合，语言描述尽量简洁生动。请在此处添加详细描述文本，尽量与标题文本语言风格相符合，</a:t>
              </a:r>
              <a:endParaRPr lang="en-US" altLang="zh-CN" sz="1200" dirty="0">
                <a:solidFill>
                  <a:schemeClr val="tx2">
                    <a:lumMod val="75000"/>
                  </a:schemeClr>
                </a:solidFill>
                <a:latin typeface="新宋体" panose="02010609030101010101" pitchFamily="49" charset="-122"/>
                <a:ea typeface="新宋体" panose="02010609030101010101" pitchFamily="49" charset="-122"/>
              </a:endParaRPr>
            </a:p>
          </p:txBody>
        </p:sp>
        <p:sp>
          <p:nvSpPr>
            <p:cNvPr id="60" name="文本框 17">
              <a:extLst>
                <a:ext uri="{FF2B5EF4-FFF2-40B4-BE49-F238E27FC236}">
                  <a16:creationId xmlns:a16="http://schemas.microsoft.com/office/drawing/2014/main" id="{C6D5FC7E-CCF0-4464-B620-D6247CDBEBA9}"/>
                </a:ext>
              </a:extLst>
            </p:cNvPr>
            <p:cNvSpPr txBox="1"/>
            <p:nvPr/>
          </p:nvSpPr>
          <p:spPr>
            <a:xfrm>
              <a:off x="2698196" y="3798646"/>
              <a:ext cx="575038" cy="1200329"/>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2">
                      <a:lumMod val="75000"/>
                    </a:schemeClr>
                  </a:solidFill>
                  <a:effectLst/>
                  <a:uLnTx/>
                  <a:uFillTx/>
                  <a:latin typeface="新宋体" panose="02010609030101010101" pitchFamily="49" charset="-122"/>
                  <a:ea typeface="新宋体" panose="02010609030101010101" pitchFamily="49" charset="-122"/>
                </a:rPr>
                <a:t>添加标题</a:t>
              </a:r>
            </a:p>
          </p:txBody>
        </p:sp>
      </p:grpSp>
      <p:grpSp>
        <p:nvGrpSpPr>
          <p:cNvPr id="27" name="组合 26">
            <a:extLst>
              <a:ext uri="{FF2B5EF4-FFF2-40B4-BE49-F238E27FC236}">
                <a16:creationId xmlns:a16="http://schemas.microsoft.com/office/drawing/2014/main" id="{26B0DD7C-1687-41D0-8211-F16C55D4CC47}"/>
              </a:ext>
            </a:extLst>
          </p:cNvPr>
          <p:cNvGrpSpPr/>
          <p:nvPr/>
        </p:nvGrpSpPr>
        <p:grpSpPr>
          <a:xfrm>
            <a:off x="3770750" y="4029926"/>
            <a:ext cx="1959715" cy="2106884"/>
            <a:chOff x="3809505" y="3798646"/>
            <a:chExt cx="1959715" cy="2426436"/>
          </a:xfrm>
        </p:grpSpPr>
        <p:sp>
          <p:nvSpPr>
            <p:cNvPr id="47" name="文本框 18">
              <a:extLst>
                <a:ext uri="{FF2B5EF4-FFF2-40B4-BE49-F238E27FC236}">
                  <a16:creationId xmlns:a16="http://schemas.microsoft.com/office/drawing/2014/main" id="{21FD2311-E025-4C51-AF43-63DFB3379BFA}"/>
                </a:ext>
              </a:extLst>
            </p:cNvPr>
            <p:cNvSpPr txBox="1"/>
            <p:nvPr/>
          </p:nvSpPr>
          <p:spPr>
            <a:xfrm>
              <a:off x="3809505" y="3849446"/>
              <a:ext cx="1467068" cy="2375636"/>
            </a:xfrm>
            <a:prstGeom prst="rect">
              <a:avLst/>
            </a:prstGeom>
            <a:noFill/>
          </p:spPr>
          <p:txBody>
            <a:bodyPr vert="eaVert" wrap="square" rtlCol="0">
              <a:spAutoFit/>
            </a:bodyPr>
            <a:lstStyle>
              <a:defPPr>
                <a:defRPr lang="zh-CN"/>
              </a:defPPr>
              <a:lvl1pPr>
                <a:lnSpc>
                  <a:spcPts val="2000"/>
                </a:lnSpc>
                <a:defRPr sz="1200">
                  <a:solidFill>
                    <a:schemeClr val="tx2">
                      <a:lumMod val="75000"/>
                    </a:schemeClr>
                  </a:solidFill>
                  <a:latin typeface="汉仪小隶书简" panose="02010609000101010101" pitchFamily="49" charset="-122"/>
                  <a:ea typeface="汉仪小隶书简" panose="02010609000101010101" pitchFamily="49" charset="-122"/>
                </a:defRPr>
              </a:lvl1pPr>
            </a:lstStyle>
            <a:p>
              <a:r>
                <a:rPr lang="zh-CN" altLang="en-US" dirty="0">
                  <a:latin typeface="新宋体" panose="02010609030101010101" pitchFamily="49" charset="-122"/>
                  <a:ea typeface="新宋体" panose="02010609030101010101" pitchFamily="49" charset="-122"/>
                </a:rPr>
                <a:t>文本，尽量与标题文本语言风格相符合，语言描述尽量简洁生动。请在此处添加详细描述文本，尽量与标题文本语言风格相符合，</a:t>
              </a:r>
              <a:endParaRPr lang="en-US" altLang="zh-CN" dirty="0">
                <a:latin typeface="新宋体" panose="02010609030101010101" pitchFamily="49" charset="-122"/>
                <a:ea typeface="新宋体" panose="02010609030101010101" pitchFamily="49" charset="-122"/>
              </a:endParaRPr>
            </a:p>
          </p:txBody>
        </p:sp>
        <p:sp>
          <p:nvSpPr>
            <p:cNvPr id="48" name="文本框 19">
              <a:extLst>
                <a:ext uri="{FF2B5EF4-FFF2-40B4-BE49-F238E27FC236}">
                  <a16:creationId xmlns:a16="http://schemas.microsoft.com/office/drawing/2014/main" id="{FF9DEEAD-357C-4F03-B681-4E4F7002E148}"/>
                </a:ext>
              </a:extLst>
            </p:cNvPr>
            <p:cNvSpPr txBox="1"/>
            <p:nvPr/>
          </p:nvSpPr>
          <p:spPr>
            <a:xfrm>
              <a:off x="5194182" y="3798646"/>
              <a:ext cx="575038" cy="1382383"/>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2">
                      <a:lumMod val="75000"/>
                    </a:schemeClr>
                  </a:solidFill>
                  <a:effectLst/>
                  <a:uLnTx/>
                  <a:uFillTx/>
                  <a:latin typeface="新宋体" panose="02010609030101010101" pitchFamily="49" charset="-122"/>
                  <a:ea typeface="新宋体" panose="02010609030101010101" pitchFamily="49" charset="-122"/>
                </a:rPr>
                <a:t>添加标题</a:t>
              </a:r>
              <a:endParaRPr kumimoji="0" lang="zh-CN" altLang="en-US" sz="1800" b="1" i="0" u="none" strike="noStrike" kern="1200" cap="none" spc="0" normalizeH="0" baseline="0" noProof="0" dirty="0">
                <a:ln>
                  <a:noFill/>
                </a:ln>
                <a:solidFill>
                  <a:schemeClr val="tx2">
                    <a:lumMod val="75000"/>
                  </a:schemeClr>
                </a:solidFill>
                <a:effectLst/>
                <a:uLnTx/>
                <a:uFillTx/>
                <a:latin typeface="新宋体" panose="02010609030101010101" pitchFamily="49" charset="-122"/>
                <a:ea typeface="新宋体" panose="02010609030101010101" pitchFamily="49" charset="-122"/>
              </a:endParaRPr>
            </a:p>
          </p:txBody>
        </p:sp>
      </p:grpSp>
      <p:grpSp>
        <p:nvGrpSpPr>
          <p:cNvPr id="28" name="组合 27">
            <a:extLst>
              <a:ext uri="{FF2B5EF4-FFF2-40B4-BE49-F238E27FC236}">
                <a16:creationId xmlns:a16="http://schemas.microsoft.com/office/drawing/2014/main" id="{36CD16BA-3169-4B55-9B48-95B2210B4197}"/>
              </a:ext>
            </a:extLst>
          </p:cNvPr>
          <p:cNvGrpSpPr/>
          <p:nvPr/>
        </p:nvGrpSpPr>
        <p:grpSpPr>
          <a:xfrm>
            <a:off x="6350473" y="4029926"/>
            <a:ext cx="1959715" cy="2113574"/>
            <a:chOff x="6389228" y="3798646"/>
            <a:chExt cx="1959715" cy="2113574"/>
          </a:xfrm>
        </p:grpSpPr>
        <p:sp>
          <p:nvSpPr>
            <p:cNvPr id="44" name="文本框 20">
              <a:extLst>
                <a:ext uri="{FF2B5EF4-FFF2-40B4-BE49-F238E27FC236}">
                  <a16:creationId xmlns:a16="http://schemas.microsoft.com/office/drawing/2014/main" id="{90F86A4F-A7EA-432A-AAA3-5DF81A1FE355}"/>
                </a:ext>
              </a:extLst>
            </p:cNvPr>
            <p:cNvSpPr txBox="1"/>
            <p:nvPr/>
          </p:nvSpPr>
          <p:spPr>
            <a:xfrm>
              <a:off x="6389228" y="3849446"/>
              <a:ext cx="1467068" cy="2062774"/>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zh-CN" altLang="en-US" sz="1200" dirty="0">
                  <a:solidFill>
                    <a:schemeClr val="tx2">
                      <a:lumMod val="75000"/>
                    </a:schemeClr>
                  </a:solidFill>
                  <a:latin typeface="新宋体" panose="02010609030101010101" pitchFamily="49" charset="-122"/>
                  <a:ea typeface="新宋体" panose="02010609030101010101" pitchFamily="49" charset="-122"/>
                </a:rPr>
                <a:t>文本，尽量与标题文本语言风格相符合，语言描述尽量简洁生动。请在此处添加详细描述文本，尽量与标题文本语言风格相符合，</a:t>
              </a:r>
              <a:endParaRPr lang="en-US" altLang="zh-CN" sz="1200" dirty="0">
                <a:solidFill>
                  <a:schemeClr val="tx2">
                    <a:lumMod val="75000"/>
                  </a:schemeClr>
                </a:solidFill>
                <a:latin typeface="新宋体" panose="02010609030101010101" pitchFamily="49" charset="-122"/>
                <a:ea typeface="新宋体" panose="02010609030101010101" pitchFamily="49" charset="-122"/>
              </a:endParaRPr>
            </a:p>
          </p:txBody>
        </p:sp>
        <p:sp>
          <p:nvSpPr>
            <p:cNvPr id="45" name="文本框 21">
              <a:extLst>
                <a:ext uri="{FF2B5EF4-FFF2-40B4-BE49-F238E27FC236}">
                  <a16:creationId xmlns:a16="http://schemas.microsoft.com/office/drawing/2014/main" id="{6A3074EC-F3B2-41B4-8FA9-3917FE9EBBC7}"/>
                </a:ext>
              </a:extLst>
            </p:cNvPr>
            <p:cNvSpPr txBox="1"/>
            <p:nvPr/>
          </p:nvSpPr>
          <p:spPr>
            <a:xfrm>
              <a:off x="7773905" y="3798646"/>
              <a:ext cx="575038" cy="1200329"/>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2">
                      <a:lumMod val="75000"/>
                    </a:schemeClr>
                  </a:solidFill>
                  <a:effectLst/>
                  <a:uLnTx/>
                  <a:uFillTx/>
                  <a:latin typeface="新宋体" panose="02010609030101010101" pitchFamily="49" charset="-122"/>
                  <a:ea typeface="新宋体" panose="02010609030101010101" pitchFamily="49" charset="-122"/>
                </a:rPr>
                <a:t>添加标题</a:t>
              </a:r>
              <a:endParaRPr kumimoji="0" lang="zh-CN" altLang="en-US" sz="1800" b="1" i="0" u="none" strike="noStrike" kern="1200" cap="none" spc="0" normalizeH="0" baseline="0" noProof="0" dirty="0">
                <a:ln>
                  <a:noFill/>
                </a:ln>
                <a:solidFill>
                  <a:schemeClr val="tx2">
                    <a:lumMod val="75000"/>
                  </a:schemeClr>
                </a:solidFill>
                <a:effectLst/>
                <a:uLnTx/>
                <a:uFillTx/>
                <a:latin typeface="新宋体" panose="02010609030101010101" pitchFamily="49" charset="-122"/>
                <a:ea typeface="新宋体" panose="02010609030101010101" pitchFamily="49" charset="-122"/>
              </a:endParaRPr>
            </a:p>
          </p:txBody>
        </p:sp>
      </p:grpSp>
      <p:grpSp>
        <p:nvGrpSpPr>
          <p:cNvPr id="29" name="组合 28">
            <a:extLst>
              <a:ext uri="{FF2B5EF4-FFF2-40B4-BE49-F238E27FC236}">
                <a16:creationId xmlns:a16="http://schemas.microsoft.com/office/drawing/2014/main" id="{EEBBED59-9B31-469D-8341-5A761B290EA7}"/>
              </a:ext>
            </a:extLst>
          </p:cNvPr>
          <p:cNvGrpSpPr/>
          <p:nvPr/>
        </p:nvGrpSpPr>
        <p:grpSpPr>
          <a:xfrm>
            <a:off x="8899111" y="4029926"/>
            <a:ext cx="1959715" cy="2113574"/>
            <a:chOff x="8937866" y="3798646"/>
            <a:chExt cx="1959715" cy="2113574"/>
          </a:xfrm>
        </p:grpSpPr>
        <p:sp>
          <p:nvSpPr>
            <p:cNvPr id="35" name="文本框 22">
              <a:extLst>
                <a:ext uri="{FF2B5EF4-FFF2-40B4-BE49-F238E27FC236}">
                  <a16:creationId xmlns:a16="http://schemas.microsoft.com/office/drawing/2014/main" id="{22875BDF-FA40-42F8-8E3F-D48F868BED7E}"/>
                </a:ext>
              </a:extLst>
            </p:cNvPr>
            <p:cNvSpPr txBox="1"/>
            <p:nvPr/>
          </p:nvSpPr>
          <p:spPr>
            <a:xfrm>
              <a:off x="8937866" y="3849446"/>
              <a:ext cx="1467068" cy="2062774"/>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zh-CN" altLang="en-US" sz="1200" dirty="0">
                  <a:solidFill>
                    <a:schemeClr val="tx2">
                      <a:lumMod val="75000"/>
                    </a:schemeClr>
                  </a:solidFill>
                  <a:latin typeface="新宋体" panose="02010609030101010101" pitchFamily="49" charset="-122"/>
                  <a:ea typeface="新宋体" panose="02010609030101010101" pitchFamily="49" charset="-122"/>
                </a:rPr>
                <a:t>文本，尽量与标题文本语言风格相符合，语言描述尽量简洁生动。请在此处添加详细描述文本，尽量与标题文本语言风格相符合，</a:t>
              </a:r>
              <a:endParaRPr lang="en-US" altLang="zh-CN" sz="1200" dirty="0">
                <a:solidFill>
                  <a:schemeClr val="tx2">
                    <a:lumMod val="75000"/>
                  </a:schemeClr>
                </a:solidFill>
                <a:latin typeface="新宋体" panose="02010609030101010101" pitchFamily="49" charset="-122"/>
                <a:ea typeface="新宋体" panose="02010609030101010101" pitchFamily="49" charset="-122"/>
              </a:endParaRPr>
            </a:p>
          </p:txBody>
        </p:sp>
        <p:sp>
          <p:nvSpPr>
            <p:cNvPr id="43" name="文本框 23">
              <a:extLst>
                <a:ext uri="{FF2B5EF4-FFF2-40B4-BE49-F238E27FC236}">
                  <a16:creationId xmlns:a16="http://schemas.microsoft.com/office/drawing/2014/main" id="{79E6C26B-FF81-4ED8-BE46-DB4FF7311A1A}"/>
                </a:ext>
              </a:extLst>
            </p:cNvPr>
            <p:cNvSpPr txBox="1"/>
            <p:nvPr/>
          </p:nvSpPr>
          <p:spPr>
            <a:xfrm>
              <a:off x="10322543" y="3798646"/>
              <a:ext cx="575038" cy="1200329"/>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2">
                      <a:lumMod val="75000"/>
                    </a:schemeClr>
                  </a:solidFill>
                  <a:effectLst/>
                  <a:uLnTx/>
                  <a:uFillTx/>
                  <a:latin typeface="新宋体" panose="02010609030101010101" pitchFamily="49" charset="-122"/>
                  <a:ea typeface="新宋体" panose="02010609030101010101" pitchFamily="49" charset="-122"/>
                </a:rPr>
                <a:t>添加标题</a:t>
              </a:r>
            </a:p>
          </p:txBody>
        </p:sp>
      </p:grpSp>
      <p:pic>
        <p:nvPicPr>
          <p:cNvPr id="11" name="图片 10">
            <a:extLst>
              <a:ext uri="{FF2B5EF4-FFF2-40B4-BE49-F238E27FC236}">
                <a16:creationId xmlns:a16="http://schemas.microsoft.com/office/drawing/2014/main" id="{E40EAE84-1027-4C17-AD34-2B3F858833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0251" y="1673224"/>
            <a:ext cx="1996094" cy="2227161"/>
          </a:xfrm>
          <a:prstGeom prst="rect">
            <a:avLst/>
          </a:prstGeom>
        </p:spPr>
      </p:pic>
      <p:pic>
        <p:nvPicPr>
          <p:cNvPr id="64" name="图片 63">
            <a:extLst>
              <a:ext uri="{FF2B5EF4-FFF2-40B4-BE49-F238E27FC236}">
                <a16:creationId xmlns:a16="http://schemas.microsoft.com/office/drawing/2014/main" id="{5CB3A969-3E84-457E-BCAA-10B80C5B43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6852" y="1673223"/>
            <a:ext cx="1996094" cy="2227161"/>
          </a:xfrm>
          <a:prstGeom prst="rect">
            <a:avLst/>
          </a:prstGeom>
        </p:spPr>
      </p:pic>
      <p:pic>
        <p:nvPicPr>
          <p:cNvPr id="65" name="图片 64">
            <a:extLst>
              <a:ext uri="{FF2B5EF4-FFF2-40B4-BE49-F238E27FC236}">
                <a16:creationId xmlns:a16="http://schemas.microsoft.com/office/drawing/2014/main" id="{12ACFA8C-E9DA-428F-98C8-D5AE0154C7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73140" y="1597784"/>
            <a:ext cx="1996094" cy="2227161"/>
          </a:xfrm>
          <a:prstGeom prst="rect">
            <a:avLst/>
          </a:prstGeom>
        </p:spPr>
      </p:pic>
      <p:pic>
        <p:nvPicPr>
          <p:cNvPr id="66" name="图片 65">
            <a:extLst>
              <a:ext uri="{FF2B5EF4-FFF2-40B4-BE49-F238E27FC236}">
                <a16:creationId xmlns:a16="http://schemas.microsoft.com/office/drawing/2014/main" id="{C7D1E76C-4F0A-4D08-8833-73A10B79FD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75213" y="1597783"/>
            <a:ext cx="1996094" cy="2227161"/>
          </a:xfrm>
          <a:prstGeom prst="rect">
            <a:avLst/>
          </a:prstGeom>
        </p:spPr>
      </p:pic>
      <p:pic>
        <p:nvPicPr>
          <p:cNvPr id="67" name="图片 66">
            <a:extLst>
              <a:ext uri="{FF2B5EF4-FFF2-40B4-BE49-F238E27FC236}">
                <a16:creationId xmlns:a16="http://schemas.microsoft.com/office/drawing/2014/main" id="{6EA6D50D-0A4A-4739-8CE4-02C862A0313F}"/>
              </a:ext>
            </a:extLst>
          </p:cNvPr>
          <p:cNvPicPr>
            <a:picLocks noChangeAspect="1"/>
          </p:cNvPicPr>
          <p:nvPr/>
        </p:nvPicPr>
        <p:blipFill>
          <a:blip r:embed="rId6">
            <a:duotone>
              <a:schemeClr val="accent5">
                <a:shade val="45000"/>
                <a:satMod val="135000"/>
              </a:schemeClr>
              <a:prstClr val="white"/>
            </a:duotone>
          </a:blip>
          <a:stretch>
            <a:fillRect/>
          </a:stretch>
        </p:blipFill>
        <p:spPr>
          <a:xfrm>
            <a:off x="1175336" y="342939"/>
            <a:ext cx="1878386" cy="911905"/>
          </a:xfrm>
          <a:prstGeom prst="rect">
            <a:avLst/>
          </a:prstGeom>
        </p:spPr>
      </p:pic>
    </p:spTree>
    <p:extLst>
      <p:ext uri="{BB962C8B-B14F-4D97-AF65-F5344CB8AC3E}">
        <p14:creationId xmlns:p14="http://schemas.microsoft.com/office/powerpoint/2010/main" val="390636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1000"/>
                                        <p:tgtEl>
                                          <p:spTgt spid="64"/>
                                        </p:tgtEl>
                                      </p:cBhvr>
                                    </p:animEffect>
                                    <p:anim calcmode="lin" valueType="num">
                                      <p:cBhvr>
                                        <p:cTn id="25" dur="1000" fill="hold"/>
                                        <p:tgtEl>
                                          <p:spTgt spid="64"/>
                                        </p:tgtEl>
                                        <p:attrNameLst>
                                          <p:attrName>ppt_x</p:attrName>
                                        </p:attrNameLst>
                                      </p:cBhvr>
                                      <p:tavLst>
                                        <p:tav tm="0">
                                          <p:val>
                                            <p:strVal val="#ppt_x"/>
                                          </p:val>
                                        </p:tav>
                                        <p:tav tm="100000">
                                          <p:val>
                                            <p:strVal val="#ppt_x"/>
                                          </p:val>
                                        </p:tav>
                                      </p:tavLst>
                                    </p:anim>
                                    <p:anim calcmode="lin" valueType="num">
                                      <p:cBhvr>
                                        <p:cTn id="26"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1000"/>
                                        <p:tgtEl>
                                          <p:spTgt spid="65"/>
                                        </p:tgtEl>
                                      </p:cBhvr>
                                    </p:animEffect>
                                    <p:anim calcmode="lin" valueType="num">
                                      <p:cBhvr>
                                        <p:cTn id="37" dur="1000" fill="hold"/>
                                        <p:tgtEl>
                                          <p:spTgt spid="65"/>
                                        </p:tgtEl>
                                        <p:attrNameLst>
                                          <p:attrName>ppt_x</p:attrName>
                                        </p:attrNameLst>
                                      </p:cBhvr>
                                      <p:tavLst>
                                        <p:tav tm="0">
                                          <p:val>
                                            <p:strVal val="#ppt_x"/>
                                          </p:val>
                                        </p:tav>
                                        <p:tav tm="100000">
                                          <p:val>
                                            <p:strVal val="#ppt_x"/>
                                          </p:val>
                                        </p:tav>
                                      </p:tavLst>
                                    </p:anim>
                                    <p:anim calcmode="lin" valueType="num">
                                      <p:cBhvr>
                                        <p:cTn id="38"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0"/>
                                        <p:tgtEl>
                                          <p:spTgt spid="29"/>
                                        </p:tgtEl>
                                      </p:cBhvr>
                                    </p:animEffect>
                                    <p:anim calcmode="lin" valueType="num">
                                      <p:cBhvr>
                                        <p:cTn id="44" dur="1000" fill="hold"/>
                                        <p:tgtEl>
                                          <p:spTgt spid="29"/>
                                        </p:tgtEl>
                                        <p:attrNameLst>
                                          <p:attrName>ppt_x</p:attrName>
                                        </p:attrNameLst>
                                      </p:cBhvr>
                                      <p:tavLst>
                                        <p:tav tm="0">
                                          <p:val>
                                            <p:strVal val="#ppt_x"/>
                                          </p:val>
                                        </p:tav>
                                        <p:tav tm="100000">
                                          <p:val>
                                            <p:strVal val="#ppt_x"/>
                                          </p:val>
                                        </p:tav>
                                      </p:tavLst>
                                    </p:anim>
                                    <p:anim calcmode="lin" valueType="num">
                                      <p:cBhvr>
                                        <p:cTn id="45" dur="1000" fill="hold"/>
                                        <p:tgtEl>
                                          <p:spTgt spid="2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1000"/>
                                        <p:tgtEl>
                                          <p:spTgt spid="66"/>
                                        </p:tgtEl>
                                      </p:cBhvr>
                                    </p:animEffect>
                                    <p:anim calcmode="lin" valueType="num">
                                      <p:cBhvr>
                                        <p:cTn id="49" dur="1000" fill="hold"/>
                                        <p:tgtEl>
                                          <p:spTgt spid="66"/>
                                        </p:tgtEl>
                                        <p:attrNameLst>
                                          <p:attrName>ppt_x</p:attrName>
                                        </p:attrNameLst>
                                      </p:cBhvr>
                                      <p:tavLst>
                                        <p:tav tm="0">
                                          <p:val>
                                            <p:strVal val="#ppt_x"/>
                                          </p:val>
                                        </p:tav>
                                        <p:tav tm="100000">
                                          <p:val>
                                            <p:strVal val="#ppt_x"/>
                                          </p:val>
                                        </p:tav>
                                      </p:tavLst>
                                    </p:anim>
                                    <p:anim calcmode="lin" valueType="num">
                                      <p:cBhvr>
                                        <p:cTn id="50"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1305525" y="1101421"/>
            <a:ext cx="1318953" cy="547559"/>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4">
            <a:duotone>
              <a:schemeClr val="accent5">
                <a:shade val="45000"/>
                <a:satMod val="135000"/>
              </a:schemeClr>
              <a:prstClr val="white"/>
            </a:duotone>
          </a:blip>
          <a:stretch>
            <a:fillRect/>
          </a:stretch>
        </p:blipFill>
        <p:spPr>
          <a:xfrm>
            <a:off x="8596466" y="753718"/>
            <a:ext cx="1469553" cy="695405"/>
          </a:xfrm>
          <a:prstGeom prst="rect">
            <a:avLst/>
          </a:prstGeom>
        </p:spPr>
      </p:pic>
      <p:pic>
        <p:nvPicPr>
          <p:cNvPr id="55" name="图片 54">
            <a:extLst>
              <a:ext uri="{FF2B5EF4-FFF2-40B4-BE49-F238E27FC236}">
                <a16:creationId xmlns:a16="http://schemas.microsoft.com/office/drawing/2014/main" id="{CEC70305-03DF-4858-8360-49B70938CCA2}"/>
              </a:ext>
            </a:extLst>
          </p:cNvPr>
          <p:cNvPicPr>
            <a:picLocks noChangeAspect="1"/>
          </p:cNvPicPr>
          <p:nvPr/>
        </p:nvPicPr>
        <p:blipFill>
          <a:blip r:embed="rId5"/>
          <a:stretch>
            <a:fillRect/>
          </a:stretch>
        </p:blipFill>
        <p:spPr>
          <a:xfrm>
            <a:off x="3965832" y="2384747"/>
            <a:ext cx="1428072" cy="1417403"/>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6">
            <a:duotone>
              <a:schemeClr val="accent5">
                <a:shade val="45000"/>
                <a:satMod val="135000"/>
              </a:schemeClr>
              <a:prstClr val="white"/>
            </a:duotone>
          </a:blip>
          <a:stretch>
            <a:fillRect/>
          </a:stretch>
        </p:blipFill>
        <p:spPr>
          <a:xfrm>
            <a:off x="3715229" y="2518406"/>
            <a:ext cx="4586576" cy="2226658"/>
          </a:xfrm>
          <a:prstGeom prst="rect">
            <a:avLst/>
          </a:prstGeom>
        </p:spPr>
      </p:pic>
      <p:grpSp>
        <p:nvGrpSpPr>
          <p:cNvPr id="44" name="PA_组合 248">
            <a:extLst>
              <a:ext uri="{FF2B5EF4-FFF2-40B4-BE49-F238E27FC236}">
                <a16:creationId xmlns:a16="http://schemas.microsoft.com/office/drawing/2014/main" id="{74498121-B4F6-46F3-BD07-F3AC5358D8E6}"/>
              </a:ext>
            </a:extLst>
          </p:cNvPr>
          <p:cNvGrpSpPr/>
          <p:nvPr/>
        </p:nvGrpSpPr>
        <p:grpSpPr>
          <a:xfrm>
            <a:off x="5393898" y="2149859"/>
            <a:ext cx="1034257" cy="1305836"/>
            <a:chOff x="4289583" y="778744"/>
            <a:chExt cx="698900" cy="882416"/>
          </a:xfrm>
        </p:grpSpPr>
        <p:sp>
          <p:nvSpPr>
            <p:cNvPr id="50" name="菱形 49">
              <a:extLst>
                <a:ext uri="{FF2B5EF4-FFF2-40B4-BE49-F238E27FC236}">
                  <a16:creationId xmlns:a16="http://schemas.microsoft.com/office/drawing/2014/main" id="{E5ED909C-CCF0-4256-B8BC-BDA30F1ACB90}"/>
                </a:ext>
              </a:extLst>
            </p:cNvPr>
            <p:cNvSpPr/>
            <p:nvPr/>
          </p:nvSpPr>
          <p:spPr>
            <a:xfrm>
              <a:off x="4353788" y="1068386"/>
              <a:ext cx="592774" cy="592774"/>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2">
                    <a:lumMod val="75000"/>
                  </a:schemeClr>
                </a:solidFill>
                <a:latin typeface="汉仪小隶书简" panose="02010609000101010101" pitchFamily="49" charset="-122"/>
                <a:ea typeface="汉仪小隶书简" panose="02010609000101010101" pitchFamily="49" charset="-122"/>
                <a:sym typeface="FZFangSong-Z02S" panose="02010601030101010101" pitchFamily="2" charset="-122"/>
              </a:endParaRPr>
            </a:p>
          </p:txBody>
        </p:sp>
        <p:sp>
          <p:nvSpPr>
            <p:cNvPr id="49" name="文本框 7">
              <a:extLst>
                <a:ext uri="{FF2B5EF4-FFF2-40B4-BE49-F238E27FC236}">
                  <a16:creationId xmlns:a16="http://schemas.microsoft.com/office/drawing/2014/main" id="{A99AD002-A30A-44FC-A6ED-3F96741266A0}"/>
                </a:ext>
              </a:extLst>
            </p:cNvPr>
            <p:cNvSpPr txBox="1"/>
            <p:nvPr/>
          </p:nvSpPr>
          <p:spPr>
            <a:xfrm>
              <a:off x="4289583" y="778744"/>
              <a:ext cx="698900" cy="748726"/>
            </a:xfrm>
            <a:prstGeom prst="rect">
              <a:avLst/>
            </a:prstGeom>
            <a:noFill/>
            <a:ln>
              <a:noFill/>
            </a:ln>
          </p:spPr>
          <p:txBody>
            <a:bodyPr wrap="non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600" b="1"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肆</a:t>
              </a:r>
            </a:p>
          </p:txBody>
        </p:sp>
      </p:grpSp>
      <p:grpSp>
        <p:nvGrpSpPr>
          <p:cNvPr id="45" name="PA_组合 260">
            <a:extLst>
              <a:ext uri="{FF2B5EF4-FFF2-40B4-BE49-F238E27FC236}">
                <a16:creationId xmlns:a16="http://schemas.microsoft.com/office/drawing/2014/main" id="{6B131AFD-9DCC-4F7E-BA45-6F0B9F5EBC07}"/>
              </a:ext>
            </a:extLst>
          </p:cNvPr>
          <p:cNvGrpSpPr/>
          <p:nvPr/>
        </p:nvGrpSpPr>
        <p:grpSpPr>
          <a:xfrm>
            <a:off x="3803675" y="3355323"/>
            <a:ext cx="4515976" cy="1182706"/>
            <a:chOff x="2792317" y="2550691"/>
            <a:chExt cx="4724095" cy="1237194"/>
          </a:xfrm>
        </p:grpSpPr>
        <p:sp>
          <p:nvSpPr>
            <p:cNvPr id="46" name="文本框 10">
              <a:extLst>
                <a:ext uri="{FF2B5EF4-FFF2-40B4-BE49-F238E27FC236}">
                  <a16:creationId xmlns:a16="http://schemas.microsoft.com/office/drawing/2014/main" id="{1DBDF8A6-7F70-4523-84CC-55392CDDA292}"/>
                </a:ext>
              </a:extLst>
            </p:cNvPr>
            <p:cNvSpPr txBox="1"/>
            <p:nvPr/>
          </p:nvSpPr>
          <p:spPr>
            <a:xfrm>
              <a:off x="4048871" y="2550691"/>
              <a:ext cx="2557449" cy="438130"/>
            </a:xfrm>
            <a:prstGeom prst="rect">
              <a:avLst/>
            </a:prstGeom>
            <a:noFill/>
          </p:spPr>
          <p:txBody>
            <a:bodyPr vert="horz" wrap="square" rtlCol="0" anchor="b">
              <a:spAutoFit/>
            </a:bodyPr>
            <a:lstStyle>
              <a:defPPr>
                <a:defRPr lang="zh-CN"/>
              </a:defPPr>
              <a:lvl1pPr>
                <a:lnSpc>
                  <a:spcPts val="2500"/>
                </a:lnSpc>
                <a:defRPr b="1" spc="600">
                  <a:latin typeface="FZFangSong-Z02S" panose="02010601030101010101" pitchFamily="2" charset="-122"/>
                  <a:ea typeface="FZFangSong-Z02S" panose="02010601030101010101" pitchFamily="2" charset="-122"/>
                </a:defRPr>
              </a:lvl1pPr>
            </a:lstStyle>
            <a:p>
              <a:r>
                <a:rPr lang="zh-CN" altLang="en-US" sz="28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输入标题</a:t>
              </a:r>
            </a:p>
          </p:txBody>
        </p:sp>
        <p:sp>
          <p:nvSpPr>
            <p:cNvPr id="47" name="文本框 11">
              <a:extLst>
                <a:ext uri="{FF2B5EF4-FFF2-40B4-BE49-F238E27FC236}">
                  <a16:creationId xmlns:a16="http://schemas.microsoft.com/office/drawing/2014/main" id="{0156A921-0458-4749-93C0-E6B4DC61D1A1}"/>
                </a:ext>
              </a:extLst>
            </p:cNvPr>
            <p:cNvSpPr txBox="1"/>
            <p:nvPr/>
          </p:nvSpPr>
          <p:spPr>
            <a:xfrm>
              <a:off x="2792317" y="3047386"/>
              <a:ext cx="4724095" cy="740499"/>
            </a:xfrm>
            <a:prstGeom prst="rect">
              <a:avLst/>
            </a:prstGeom>
            <a:noFill/>
          </p:spPr>
          <p:txBody>
            <a:bodyPr vert="horz" wrap="squar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tx2">
                      <a:lumMod val="75000"/>
                    </a:schemeClr>
                  </a:solidFill>
                  <a:latin typeface="新宋体" panose="02010609030101010101" pitchFamily="49" charset="-122"/>
                  <a:ea typeface="新宋体" panose="02010609030101010101" pitchFamily="49" charset="-122"/>
                </a:rPr>
                <a:t>您的内容打在这里在此框中选择粘贴并选择只保留文字您的内容打在这里在此框中选择粘贴并选择只保留文字</a:t>
              </a:r>
              <a:endParaRPr lang="zh-CN" altLang="en-US" sz="14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a:p>
              <a:endParaRPr lang="zh-CN" altLang="en-US" sz="12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grpSp>
      <p:pic>
        <p:nvPicPr>
          <p:cNvPr id="56" name="图片 55">
            <a:extLst>
              <a:ext uri="{FF2B5EF4-FFF2-40B4-BE49-F238E27FC236}">
                <a16:creationId xmlns:a16="http://schemas.microsoft.com/office/drawing/2014/main" id="{C727BA5C-F6D6-4947-B255-9D08B01CE883}"/>
              </a:ext>
            </a:extLst>
          </p:cNvPr>
          <p:cNvPicPr>
            <a:picLocks noChangeAspect="1"/>
          </p:cNvPicPr>
          <p:nvPr/>
        </p:nvPicPr>
        <p:blipFill>
          <a:blip r:embed="rId4">
            <a:duotone>
              <a:schemeClr val="accent5">
                <a:shade val="45000"/>
                <a:satMod val="135000"/>
              </a:schemeClr>
              <a:prstClr val="white"/>
            </a:duotone>
          </a:blip>
          <a:stretch>
            <a:fillRect/>
          </a:stretch>
        </p:blipFill>
        <p:spPr>
          <a:xfrm>
            <a:off x="1116939" y="1375200"/>
            <a:ext cx="704242" cy="333253"/>
          </a:xfrm>
          <a:prstGeom prst="rect">
            <a:avLst/>
          </a:prstGeom>
        </p:spPr>
      </p:pic>
    </p:spTree>
    <p:extLst>
      <p:ext uri="{BB962C8B-B14F-4D97-AF65-F5344CB8AC3E}">
        <p14:creationId xmlns:p14="http://schemas.microsoft.com/office/powerpoint/2010/main" val="319534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3"/>
                                        </p:tgtEl>
                                        <p:attrNameLst>
                                          <p:attrName>style.visibility</p:attrName>
                                        </p:attrNameLst>
                                      </p:cBhvr>
                                      <p:to>
                                        <p:strVal val="visible"/>
                                      </p:to>
                                    </p:set>
                                    <p:anim calcmode="lin" valueType="num">
                                      <p:cBhvr additive="base">
                                        <p:cTn id="11" dur="500" fill="hold"/>
                                        <p:tgtEl>
                                          <p:spTgt spid="123"/>
                                        </p:tgtEl>
                                        <p:attrNameLst>
                                          <p:attrName>ppt_x</p:attrName>
                                        </p:attrNameLst>
                                      </p:cBhvr>
                                      <p:tavLst>
                                        <p:tav tm="0">
                                          <p:val>
                                            <p:strVal val="#ppt_x"/>
                                          </p:val>
                                        </p:tav>
                                        <p:tav tm="100000">
                                          <p:val>
                                            <p:strVal val="#ppt_x"/>
                                          </p:val>
                                        </p:tav>
                                      </p:tavLst>
                                    </p:anim>
                                    <p:anim calcmode="lin" valueType="num">
                                      <p:cBhvr additive="base">
                                        <p:cTn id="12"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anim calcmode="lin" valueType="num">
                                      <p:cBhvr>
                                        <p:cTn id="23" dur="1000" fill="hold"/>
                                        <p:tgtEl>
                                          <p:spTgt spid="45"/>
                                        </p:tgtEl>
                                        <p:attrNameLst>
                                          <p:attrName>ppt_x</p:attrName>
                                        </p:attrNameLst>
                                      </p:cBhvr>
                                      <p:tavLst>
                                        <p:tav tm="0">
                                          <p:val>
                                            <p:strVal val="#ppt_x"/>
                                          </p:val>
                                        </p:tav>
                                        <p:tav tm="100000">
                                          <p:val>
                                            <p:strVal val="#ppt_x"/>
                                          </p:val>
                                        </p:tav>
                                      </p:tavLst>
                                    </p:anim>
                                    <p:anim calcmode="lin" valueType="num">
                                      <p:cBhvr>
                                        <p:cTn id="2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lumMod val="75000"/>
                </a:schemeClr>
              </a:solidFill>
            </a:endParaRPr>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5640669" y="1345408"/>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1210278" y="802944"/>
            <a:ext cx="1922687" cy="933412"/>
          </a:xfrm>
          <a:prstGeom prst="rect">
            <a:avLst/>
          </a:prstGeom>
        </p:spPr>
      </p:pic>
      <p:sp>
        <p:nvSpPr>
          <p:cNvPr id="12" name="Oval 2">
            <a:extLst>
              <a:ext uri="{FF2B5EF4-FFF2-40B4-BE49-F238E27FC236}">
                <a16:creationId xmlns:a16="http://schemas.microsoft.com/office/drawing/2014/main" id="{4C2A973A-6E0D-465D-91A7-705D99475FF3}"/>
              </a:ext>
            </a:extLst>
          </p:cNvPr>
          <p:cNvSpPr/>
          <p:nvPr/>
        </p:nvSpPr>
        <p:spPr>
          <a:xfrm>
            <a:off x="1314132" y="2259297"/>
            <a:ext cx="1976727" cy="1858467"/>
          </a:xfrm>
          <a:prstGeom prst="ellipse">
            <a:avLst/>
          </a:prstGeom>
          <a:blipFill dpi="0" rotWithShape="1">
            <a:blip r:embed="rId5" cstate="print"/>
            <a:srcRect/>
            <a:stretch>
              <a:fillRect l="12000" t="17000" r="-9000" b="8000"/>
            </a:stretch>
          </a:blipFill>
          <a:ln w="12700" cap="flat" cmpd="sng">
            <a:noFill/>
            <a:prstDash val="solid"/>
            <a:bevel/>
            <a:headEnd type="none" w="med" len="med"/>
            <a:tailEnd type="none" w="med" len="me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ctr">
              <a:buFont typeface="Arial" panose="020B0604020202020204" pitchFamily="34" charset="0"/>
              <a:buNone/>
            </a:pPr>
            <a:endParaRPr lang="en-US" altLang="zh-CN" dirty="0">
              <a:solidFill>
                <a:srgbClr val="262626"/>
              </a:solidFill>
              <a:latin typeface="仿宋" panose="02010609060101010101" pitchFamily="49" charset="-122"/>
              <a:ea typeface="仿宋" panose="02010609060101010101" pitchFamily="49" charset="-122"/>
              <a:cs typeface="+mn-ea"/>
              <a:sym typeface="+mn-lt"/>
            </a:endParaRPr>
          </a:p>
        </p:txBody>
      </p:sp>
      <p:sp>
        <p:nvSpPr>
          <p:cNvPr id="16" name="矩形 15">
            <a:extLst>
              <a:ext uri="{FF2B5EF4-FFF2-40B4-BE49-F238E27FC236}">
                <a16:creationId xmlns:a16="http://schemas.microsoft.com/office/drawing/2014/main" id="{A5C12949-596C-4A99-A91A-3F17FDB63928}"/>
              </a:ext>
            </a:extLst>
          </p:cNvPr>
          <p:cNvSpPr/>
          <p:nvPr/>
        </p:nvSpPr>
        <p:spPr>
          <a:xfrm>
            <a:off x="1379531" y="4536143"/>
            <a:ext cx="2045752"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solidFill>
                  <a:schemeClr val="tx2">
                    <a:lumMod val="75000"/>
                  </a:schemeClr>
                </a:solidFill>
                <a:latin typeface="新宋体" panose="02010609030101010101" pitchFamily="49" charset="-122"/>
                <a:ea typeface="新宋体" panose="02010609030101010101" pitchFamily="49" charset="-122"/>
                <a:cs typeface="+mn-ea"/>
                <a:sym typeface="+mn-lt"/>
              </a:rPr>
              <a:t>单击此处输入您标题</a:t>
            </a:r>
          </a:p>
        </p:txBody>
      </p:sp>
      <p:sp>
        <p:nvSpPr>
          <p:cNvPr id="18" name="矩形 17">
            <a:extLst>
              <a:ext uri="{FF2B5EF4-FFF2-40B4-BE49-F238E27FC236}">
                <a16:creationId xmlns:a16="http://schemas.microsoft.com/office/drawing/2014/main" id="{CBF3DF30-8D60-48BD-A073-13B86BE63C47}"/>
              </a:ext>
            </a:extLst>
          </p:cNvPr>
          <p:cNvSpPr/>
          <p:nvPr/>
        </p:nvSpPr>
        <p:spPr>
          <a:xfrm>
            <a:off x="3847141" y="4536143"/>
            <a:ext cx="2045753"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solidFill>
                  <a:schemeClr val="tx2">
                    <a:lumMod val="75000"/>
                  </a:schemeClr>
                </a:solidFill>
                <a:latin typeface="新宋体" panose="02010609030101010101" pitchFamily="49" charset="-122"/>
                <a:ea typeface="新宋体" panose="02010609030101010101" pitchFamily="49" charset="-122"/>
                <a:cs typeface="+mn-ea"/>
                <a:sym typeface="+mn-lt"/>
              </a:rPr>
              <a:t>单击此处输入您标题</a:t>
            </a:r>
          </a:p>
        </p:txBody>
      </p:sp>
      <p:sp>
        <p:nvSpPr>
          <p:cNvPr id="19" name="矩形 18">
            <a:extLst>
              <a:ext uri="{FF2B5EF4-FFF2-40B4-BE49-F238E27FC236}">
                <a16:creationId xmlns:a16="http://schemas.microsoft.com/office/drawing/2014/main" id="{98EE12B8-9D5E-42C7-A713-ADF834E60027}"/>
              </a:ext>
            </a:extLst>
          </p:cNvPr>
          <p:cNvSpPr/>
          <p:nvPr/>
        </p:nvSpPr>
        <p:spPr>
          <a:xfrm>
            <a:off x="3722906" y="4938700"/>
            <a:ext cx="2329180" cy="9795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800"/>
              </a:lnSpc>
            </a:pPr>
            <a:r>
              <a:rPr lang="zh-CN" altLang="en-US" sz="1000" dirty="0">
                <a:solidFill>
                  <a:schemeClr val="tx2">
                    <a:lumMod val="75000"/>
                  </a:schemeClr>
                </a:solidFill>
                <a:latin typeface="新宋体" panose="02010609030101010101" pitchFamily="49" charset="-122"/>
                <a:ea typeface="新宋体" panose="02010609030101010101" pitchFamily="49" charset="-122"/>
              </a:rPr>
              <a:t>请在此处添加详细描述文本尽量与标题文本语言风格相符在此处添加详细描述文本请在此处添加详细描述文本尽量与标题文本语言风格相符在此处</a:t>
            </a:r>
          </a:p>
        </p:txBody>
      </p:sp>
      <p:sp>
        <p:nvSpPr>
          <p:cNvPr id="20" name="矩形 19">
            <a:extLst>
              <a:ext uri="{FF2B5EF4-FFF2-40B4-BE49-F238E27FC236}">
                <a16:creationId xmlns:a16="http://schemas.microsoft.com/office/drawing/2014/main" id="{C08E373C-60D9-4744-9B96-D2A821834693}"/>
              </a:ext>
            </a:extLst>
          </p:cNvPr>
          <p:cNvSpPr/>
          <p:nvPr/>
        </p:nvSpPr>
        <p:spPr>
          <a:xfrm>
            <a:off x="6300146" y="4536143"/>
            <a:ext cx="2045753"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solidFill>
                  <a:schemeClr val="tx2">
                    <a:lumMod val="75000"/>
                  </a:schemeClr>
                </a:solidFill>
                <a:latin typeface="新宋体" panose="02010609030101010101" pitchFamily="49" charset="-122"/>
                <a:ea typeface="新宋体" panose="02010609030101010101" pitchFamily="49" charset="-122"/>
                <a:cs typeface="+mn-ea"/>
                <a:sym typeface="+mn-lt"/>
              </a:rPr>
              <a:t>单击此处输入您标题</a:t>
            </a:r>
          </a:p>
        </p:txBody>
      </p:sp>
      <p:sp>
        <p:nvSpPr>
          <p:cNvPr id="21" name="矩形 20">
            <a:extLst>
              <a:ext uri="{FF2B5EF4-FFF2-40B4-BE49-F238E27FC236}">
                <a16:creationId xmlns:a16="http://schemas.microsoft.com/office/drawing/2014/main" id="{A2CA20AC-B5C2-4C80-95C1-79DA2F48D491}"/>
              </a:ext>
            </a:extLst>
          </p:cNvPr>
          <p:cNvSpPr/>
          <p:nvPr/>
        </p:nvSpPr>
        <p:spPr>
          <a:xfrm>
            <a:off x="6303626" y="4938700"/>
            <a:ext cx="2322195" cy="9795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800"/>
              </a:lnSpc>
            </a:pPr>
            <a:r>
              <a:rPr lang="zh-CN" altLang="en-US" sz="1000" dirty="0">
                <a:solidFill>
                  <a:schemeClr val="tx2">
                    <a:lumMod val="75000"/>
                  </a:schemeClr>
                </a:solidFill>
                <a:latin typeface="新宋体" panose="02010609030101010101" pitchFamily="49" charset="-122"/>
                <a:ea typeface="新宋体" panose="02010609030101010101" pitchFamily="49" charset="-122"/>
              </a:rPr>
              <a:t>请在此处添加详细描述文本尽量与标题文本语言风格相符在此处添加详细描述文本请在此处添加详细描述文本尽量与标题文本语言风格相符在此处</a:t>
            </a:r>
          </a:p>
        </p:txBody>
      </p:sp>
      <p:sp>
        <p:nvSpPr>
          <p:cNvPr id="22" name="矩形 21">
            <a:extLst>
              <a:ext uri="{FF2B5EF4-FFF2-40B4-BE49-F238E27FC236}">
                <a16:creationId xmlns:a16="http://schemas.microsoft.com/office/drawing/2014/main" id="{1BD33146-47CB-4152-BAF4-49C65D88A042}"/>
              </a:ext>
            </a:extLst>
          </p:cNvPr>
          <p:cNvSpPr/>
          <p:nvPr/>
        </p:nvSpPr>
        <p:spPr>
          <a:xfrm>
            <a:off x="8759501" y="4536143"/>
            <a:ext cx="2045753"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solidFill>
                  <a:schemeClr val="tx2">
                    <a:lumMod val="75000"/>
                  </a:schemeClr>
                </a:solidFill>
                <a:latin typeface="新宋体" panose="02010609030101010101" pitchFamily="49" charset="-122"/>
                <a:ea typeface="新宋体" panose="02010609030101010101" pitchFamily="49" charset="-122"/>
                <a:cs typeface="+mn-ea"/>
                <a:sym typeface="+mn-lt"/>
              </a:rPr>
              <a:t>单击此处输入您标题</a:t>
            </a:r>
          </a:p>
        </p:txBody>
      </p:sp>
      <p:sp>
        <p:nvSpPr>
          <p:cNvPr id="24" name="Oval 2">
            <a:extLst>
              <a:ext uri="{FF2B5EF4-FFF2-40B4-BE49-F238E27FC236}">
                <a16:creationId xmlns:a16="http://schemas.microsoft.com/office/drawing/2014/main" id="{43BC79B4-4501-484C-8C17-E1E5DE2AEE8C}"/>
              </a:ext>
            </a:extLst>
          </p:cNvPr>
          <p:cNvSpPr/>
          <p:nvPr/>
        </p:nvSpPr>
        <p:spPr>
          <a:xfrm>
            <a:off x="3850622" y="2259297"/>
            <a:ext cx="1976727" cy="1858467"/>
          </a:xfrm>
          <a:prstGeom prst="ellipse">
            <a:avLst/>
          </a:prstGeom>
          <a:blipFill dpi="0" rotWithShape="1">
            <a:blip r:embed="rId5" cstate="print"/>
            <a:srcRect/>
            <a:stretch>
              <a:fillRect l="12000" t="17000" r="-9000" b="8000"/>
            </a:stretch>
          </a:blipFill>
          <a:ln w="12700" cap="flat" cmpd="sng">
            <a:noFill/>
            <a:prstDash val="solid"/>
            <a:bevel/>
            <a:headEnd type="none" w="med" len="med"/>
            <a:tailEnd type="none" w="med" len="me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ctr">
              <a:buFont typeface="Arial" panose="020B0604020202020204" pitchFamily="34" charset="0"/>
              <a:buNone/>
            </a:pPr>
            <a:endParaRPr lang="en-US" altLang="zh-CN" dirty="0">
              <a:solidFill>
                <a:srgbClr val="262626"/>
              </a:solidFill>
              <a:latin typeface="仿宋" panose="02010609060101010101" pitchFamily="49" charset="-122"/>
              <a:ea typeface="仿宋" panose="02010609060101010101" pitchFamily="49" charset="-122"/>
              <a:cs typeface="+mn-ea"/>
              <a:sym typeface="+mn-lt"/>
            </a:endParaRPr>
          </a:p>
        </p:txBody>
      </p:sp>
      <p:sp>
        <p:nvSpPr>
          <p:cNvPr id="25" name="Oval 2">
            <a:extLst>
              <a:ext uri="{FF2B5EF4-FFF2-40B4-BE49-F238E27FC236}">
                <a16:creationId xmlns:a16="http://schemas.microsoft.com/office/drawing/2014/main" id="{1E715B75-4D27-44CD-9E92-6EE2226CAC3A}"/>
              </a:ext>
            </a:extLst>
          </p:cNvPr>
          <p:cNvSpPr/>
          <p:nvPr/>
        </p:nvSpPr>
        <p:spPr>
          <a:xfrm>
            <a:off x="6303627" y="2259296"/>
            <a:ext cx="1976727" cy="1858467"/>
          </a:xfrm>
          <a:prstGeom prst="ellipse">
            <a:avLst/>
          </a:prstGeom>
          <a:blipFill dpi="0" rotWithShape="1">
            <a:blip r:embed="rId5" cstate="print"/>
            <a:srcRect/>
            <a:stretch>
              <a:fillRect l="12000" t="17000" r="-9000" b="8000"/>
            </a:stretch>
          </a:blipFill>
          <a:ln w="12700" cap="flat" cmpd="sng">
            <a:noFill/>
            <a:prstDash val="solid"/>
            <a:bevel/>
            <a:headEnd type="none" w="med" len="med"/>
            <a:tailEnd type="none" w="med" len="me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ctr">
              <a:buFont typeface="Arial" panose="020B0604020202020204" pitchFamily="34" charset="0"/>
              <a:buNone/>
            </a:pPr>
            <a:endParaRPr lang="en-US" altLang="zh-CN" dirty="0">
              <a:solidFill>
                <a:srgbClr val="262626"/>
              </a:solidFill>
              <a:latin typeface="仿宋" panose="02010609060101010101" pitchFamily="49" charset="-122"/>
              <a:ea typeface="仿宋" panose="02010609060101010101" pitchFamily="49" charset="-122"/>
              <a:cs typeface="+mn-ea"/>
              <a:sym typeface="+mn-lt"/>
            </a:endParaRPr>
          </a:p>
        </p:txBody>
      </p:sp>
      <p:sp>
        <p:nvSpPr>
          <p:cNvPr id="26" name="Oval 2">
            <a:extLst>
              <a:ext uri="{FF2B5EF4-FFF2-40B4-BE49-F238E27FC236}">
                <a16:creationId xmlns:a16="http://schemas.microsoft.com/office/drawing/2014/main" id="{EAA9FCE9-8184-4DDB-9A16-6B71467E406D}"/>
              </a:ext>
            </a:extLst>
          </p:cNvPr>
          <p:cNvSpPr/>
          <p:nvPr/>
        </p:nvSpPr>
        <p:spPr>
          <a:xfrm>
            <a:off x="8762982" y="2259296"/>
            <a:ext cx="1976727" cy="1858467"/>
          </a:xfrm>
          <a:prstGeom prst="ellipse">
            <a:avLst/>
          </a:prstGeom>
          <a:blipFill dpi="0" rotWithShape="1">
            <a:blip r:embed="rId5" cstate="print"/>
            <a:srcRect/>
            <a:stretch>
              <a:fillRect l="12000" t="17000" r="-9000" b="8000"/>
            </a:stretch>
          </a:blipFill>
          <a:ln w="12700" cap="flat" cmpd="sng">
            <a:noFill/>
            <a:prstDash val="solid"/>
            <a:bevel/>
            <a:headEnd type="none" w="med" len="med"/>
            <a:tailEnd type="none" w="med" len="me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ctr">
              <a:buFont typeface="Arial" panose="020B0604020202020204" pitchFamily="34" charset="0"/>
              <a:buNone/>
            </a:pPr>
            <a:endParaRPr lang="en-US" altLang="zh-CN" dirty="0">
              <a:solidFill>
                <a:srgbClr val="262626"/>
              </a:solidFill>
              <a:latin typeface="仿宋" panose="02010609060101010101" pitchFamily="49" charset="-122"/>
              <a:ea typeface="仿宋" panose="02010609060101010101" pitchFamily="49" charset="-122"/>
              <a:cs typeface="+mn-ea"/>
              <a:sym typeface="+mn-lt"/>
            </a:endParaRPr>
          </a:p>
        </p:txBody>
      </p:sp>
      <p:pic>
        <p:nvPicPr>
          <p:cNvPr id="28" name="图片 27">
            <a:extLst>
              <a:ext uri="{FF2B5EF4-FFF2-40B4-BE49-F238E27FC236}">
                <a16:creationId xmlns:a16="http://schemas.microsoft.com/office/drawing/2014/main" id="{D40E1EFE-DE99-487E-9158-1B6A72C9D59B}"/>
              </a:ext>
            </a:extLst>
          </p:cNvPr>
          <p:cNvPicPr>
            <a:picLocks noChangeAspect="1"/>
          </p:cNvPicPr>
          <p:nvPr/>
        </p:nvPicPr>
        <p:blipFill>
          <a:blip r:embed="rId4">
            <a:duotone>
              <a:schemeClr val="accent5">
                <a:shade val="45000"/>
                <a:satMod val="135000"/>
              </a:schemeClr>
              <a:prstClr val="white"/>
            </a:duotone>
          </a:blip>
          <a:stretch>
            <a:fillRect/>
          </a:stretch>
        </p:blipFill>
        <p:spPr>
          <a:xfrm>
            <a:off x="9467326" y="1763504"/>
            <a:ext cx="1209116" cy="586993"/>
          </a:xfrm>
          <a:prstGeom prst="rect">
            <a:avLst/>
          </a:prstGeom>
        </p:spPr>
      </p:pic>
      <p:sp>
        <p:nvSpPr>
          <p:cNvPr id="31" name="矩形 30">
            <a:extLst>
              <a:ext uri="{FF2B5EF4-FFF2-40B4-BE49-F238E27FC236}">
                <a16:creationId xmlns:a16="http://schemas.microsoft.com/office/drawing/2014/main" id="{D87B578E-0975-47DD-A926-9349115B86D3}"/>
              </a:ext>
            </a:extLst>
          </p:cNvPr>
          <p:cNvSpPr/>
          <p:nvPr/>
        </p:nvSpPr>
        <p:spPr>
          <a:xfrm>
            <a:off x="1210278" y="4938700"/>
            <a:ext cx="2322195" cy="9795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800"/>
              </a:lnSpc>
            </a:pPr>
            <a:r>
              <a:rPr lang="zh-CN" altLang="en-US" sz="1000" dirty="0">
                <a:solidFill>
                  <a:schemeClr val="tx2">
                    <a:lumMod val="75000"/>
                  </a:schemeClr>
                </a:solidFill>
                <a:latin typeface="新宋体" panose="02010609030101010101" pitchFamily="49" charset="-122"/>
                <a:ea typeface="新宋体" panose="02010609030101010101" pitchFamily="49" charset="-122"/>
              </a:rPr>
              <a:t>请在此处添加详细描述文本尽量与标题文本语言风格相符在此处添加详细描述文本请在此处添加详细描述文本尽量与标题文本语言风格相符在此处</a:t>
            </a:r>
          </a:p>
        </p:txBody>
      </p:sp>
      <p:sp>
        <p:nvSpPr>
          <p:cNvPr id="32" name="矩形 31">
            <a:extLst>
              <a:ext uri="{FF2B5EF4-FFF2-40B4-BE49-F238E27FC236}">
                <a16:creationId xmlns:a16="http://schemas.microsoft.com/office/drawing/2014/main" id="{6DD7D2C1-9A0E-4382-B978-7890836EC0D9}"/>
              </a:ext>
            </a:extLst>
          </p:cNvPr>
          <p:cNvSpPr/>
          <p:nvPr/>
        </p:nvSpPr>
        <p:spPr>
          <a:xfrm>
            <a:off x="8736517" y="4938700"/>
            <a:ext cx="2329180" cy="9795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800"/>
              </a:lnSpc>
            </a:pPr>
            <a:r>
              <a:rPr lang="zh-CN" altLang="en-US" sz="1000" dirty="0">
                <a:solidFill>
                  <a:schemeClr val="tx2">
                    <a:lumMod val="75000"/>
                  </a:schemeClr>
                </a:solidFill>
                <a:latin typeface="新宋体" panose="02010609030101010101" pitchFamily="49" charset="-122"/>
                <a:ea typeface="新宋体" panose="02010609030101010101" pitchFamily="49" charset="-122"/>
              </a:rPr>
              <a:t>请在此处添加详细描述文本尽量与标题文本语言风格相符在此处添加详细描述文本请在此处添加详细描述文本尽量与标题文本语言风格相符在此处</a:t>
            </a:r>
          </a:p>
        </p:txBody>
      </p:sp>
    </p:spTree>
    <p:extLst>
      <p:ext uri="{BB962C8B-B14F-4D97-AF65-F5344CB8AC3E}">
        <p14:creationId xmlns:p14="http://schemas.microsoft.com/office/powerpoint/2010/main" val="319677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8" grpId="0"/>
      <p:bldP spid="19" grpId="0"/>
      <p:bldP spid="20" grpId="0"/>
      <p:bldP spid="21" grpId="0"/>
      <p:bldP spid="22" grpId="0"/>
      <p:bldP spid="24" grpId="0" animBg="1"/>
      <p:bldP spid="25" grpId="0" animBg="1"/>
      <p:bldP spid="26" grpId="0" animBg="1"/>
      <p:bldP spid="31"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5283165" y="244113"/>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1266248" y="346423"/>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sp>
        <p:nvSpPr>
          <p:cNvPr id="33" name="任意多边形 7">
            <a:extLst>
              <a:ext uri="{FF2B5EF4-FFF2-40B4-BE49-F238E27FC236}">
                <a16:creationId xmlns:a16="http://schemas.microsoft.com/office/drawing/2014/main" id="{9D7F0728-6A26-42D8-84E4-1FC5A4671AD5}"/>
              </a:ext>
            </a:extLst>
          </p:cNvPr>
          <p:cNvSpPr/>
          <p:nvPr/>
        </p:nvSpPr>
        <p:spPr>
          <a:xfrm rot="2940000">
            <a:off x="5950585" y="3185089"/>
            <a:ext cx="2781300" cy="1007110"/>
          </a:xfrm>
          <a:custGeom>
            <a:avLst/>
            <a:gdLst>
              <a:gd name="connsiteX0" fmla="*/ 0 w 2431473"/>
              <a:gd name="connsiteY0" fmla="*/ 880693 h 880693"/>
              <a:gd name="connsiteX1" fmla="*/ 1018309 w 2431473"/>
              <a:gd name="connsiteY1" fmla="*/ 56347 h 880693"/>
              <a:gd name="connsiteX2" fmla="*/ 2431473 w 2431473"/>
              <a:gd name="connsiteY2" fmla="*/ 139474 h 880693"/>
            </a:gdLst>
            <a:ahLst/>
            <a:cxnLst>
              <a:cxn ang="0">
                <a:pos x="connsiteX0" y="connsiteY0"/>
              </a:cxn>
              <a:cxn ang="0">
                <a:pos x="connsiteX1" y="connsiteY1"/>
              </a:cxn>
              <a:cxn ang="0">
                <a:pos x="connsiteX2" y="connsiteY2"/>
              </a:cxn>
            </a:cxnLst>
            <a:rect l="l" t="t" r="r" b="b"/>
            <a:pathLst>
              <a:path w="2431473" h="880693">
                <a:moveTo>
                  <a:pt x="0" y="880693"/>
                </a:moveTo>
                <a:cubicBezTo>
                  <a:pt x="306532" y="530288"/>
                  <a:pt x="613064" y="179883"/>
                  <a:pt x="1018309" y="56347"/>
                </a:cubicBezTo>
                <a:cubicBezTo>
                  <a:pt x="1423554" y="-67189"/>
                  <a:pt x="1927513" y="36142"/>
                  <a:pt x="2431473" y="139474"/>
                </a:cubicBezTo>
              </a:path>
            </a:pathLst>
          </a:custGeom>
          <a:noFill/>
          <a:ln>
            <a:solidFill>
              <a:srgbClr val="8F968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solidFill>
                <a:schemeClr val="tx2">
                  <a:lumMod val="75000"/>
                </a:schemeClr>
              </a:solidFill>
              <a:latin typeface="新宋体" panose="02010609030101010101" pitchFamily="49" charset="-122"/>
              <a:ea typeface="新宋体" panose="02010609030101010101" pitchFamily="49" charset="-122"/>
              <a:cs typeface="+mn-ea"/>
              <a:sym typeface="+mn-lt"/>
            </a:endParaRPr>
          </a:p>
        </p:txBody>
      </p:sp>
      <p:sp>
        <p:nvSpPr>
          <p:cNvPr id="36" name="任意多边形 67">
            <a:extLst>
              <a:ext uri="{FF2B5EF4-FFF2-40B4-BE49-F238E27FC236}">
                <a16:creationId xmlns:a16="http://schemas.microsoft.com/office/drawing/2014/main" id="{FC01A81C-B819-423F-B787-F513B28CC97A}"/>
              </a:ext>
            </a:extLst>
          </p:cNvPr>
          <p:cNvSpPr/>
          <p:nvPr/>
        </p:nvSpPr>
        <p:spPr>
          <a:xfrm rot="20160000">
            <a:off x="3674745" y="3291769"/>
            <a:ext cx="2781300" cy="1007110"/>
          </a:xfrm>
          <a:custGeom>
            <a:avLst/>
            <a:gdLst>
              <a:gd name="connsiteX0" fmla="*/ 0 w 2431473"/>
              <a:gd name="connsiteY0" fmla="*/ 880693 h 880693"/>
              <a:gd name="connsiteX1" fmla="*/ 1018309 w 2431473"/>
              <a:gd name="connsiteY1" fmla="*/ 56347 h 880693"/>
              <a:gd name="connsiteX2" fmla="*/ 2431473 w 2431473"/>
              <a:gd name="connsiteY2" fmla="*/ 139474 h 880693"/>
            </a:gdLst>
            <a:ahLst/>
            <a:cxnLst>
              <a:cxn ang="0">
                <a:pos x="connsiteX0" y="connsiteY0"/>
              </a:cxn>
              <a:cxn ang="0">
                <a:pos x="connsiteX1" y="connsiteY1"/>
              </a:cxn>
              <a:cxn ang="0">
                <a:pos x="connsiteX2" y="connsiteY2"/>
              </a:cxn>
            </a:cxnLst>
            <a:rect l="l" t="t" r="r" b="b"/>
            <a:pathLst>
              <a:path w="2431473" h="880693">
                <a:moveTo>
                  <a:pt x="0" y="880693"/>
                </a:moveTo>
                <a:cubicBezTo>
                  <a:pt x="306532" y="530288"/>
                  <a:pt x="613064" y="179883"/>
                  <a:pt x="1018309" y="56347"/>
                </a:cubicBezTo>
                <a:cubicBezTo>
                  <a:pt x="1423554" y="-67189"/>
                  <a:pt x="1927513" y="36142"/>
                  <a:pt x="2431473" y="139474"/>
                </a:cubicBezTo>
              </a:path>
            </a:pathLst>
          </a:custGeom>
          <a:noFill/>
          <a:ln>
            <a:solidFill>
              <a:srgbClr val="8F968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solidFill>
                <a:schemeClr val="tx2">
                  <a:lumMod val="75000"/>
                </a:schemeClr>
              </a:solidFill>
              <a:latin typeface="新宋体" panose="02010609030101010101" pitchFamily="49" charset="-122"/>
              <a:ea typeface="新宋体" panose="02010609030101010101" pitchFamily="49" charset="-122"/>
              <a:cs typeface="+mn-ea"/>
              <a:sym typeface="+mn-lt"/>
            </a:endParaRPr>
          </a:p>
        </p:txBody>
      </p:sp>
      <p:sp>
        <p:nvSpPr>
          <p:cNvPr id="37" name="任意多边形 12">
            <a:extLst>
              <a:ext uri="{FF2B5EF4-FFF2-40B4-BE49-F238E27FC236}">
                <a16:creationId xmlns:a16="http://schemas.microsoft.com/office/drawing/2014/main" id="{2AF628C9-8F80-47ED-BAB4-3B4EB96EE1FC}"/>
              </a:ext>
            </a:extLst>
          </p:cNvPr>
          <p:cNvSpPr/>
          <p:nvPr/>
        </p:nvSpPr>
        <p:spPr>
          <a:xfrm rot="600000">
            <a:off x="1240155" y="3711504"/>
            <a:ext cx="2829560" cy="1062355"/>
          </a:xfrm>
          <a:custGeom>
            <a:avLst/>
            <a:gdLst>
              <a:gd name="connsiteX0" fmla="*/ 0 w 2459182"/>
              <a:gd name="connsiteY0" fmla="*/ 0 h 888919"/>
              <a:gd name="connsiteX1" fmla="*/ 955964 w 2459182"/>
              <a:gd name="connsiteY1" fmla="*/ 858982 h 888919"/>
              <a:gd name="connsiteX2" fmla="*/ 2459182 w 2459182"/>
              <a:gd name="connsiteY2" fmla="*/ 609600 h 888919"/>
            </a:gdLst>
            <a:ahLst/>
            <a:cxnLst>
              <a:cxn ang="0">
                <a:pos x="connsiteX0" y="connsiteY0"/>
              </a:cxn>
              <a:cxn ang="0">
                <a:pos x="connsiteX1" y="connsiteY1"/>
              </a:cxn>
              <a:cxn ang="0">
                <a:pos x="connsiteX2" y="connsiteY2"/>
              </a:cxn>
            </a:cxnLst>
            <a:rect l="l" t="t" r="r" b="b"/>
            <a:pathLst>
              <a:path w="2459182" h="888919">
                <a:moveTo>
                  <a:pt x="0" y="0"/>
                </a:moveTo>
                <a:cubicBezTo>
                  <a:pt x="273050" y="378691"/>
                  <a:pt x="546100" y="757382"/>
                  <a:pt x="955964" y="858982"/>
                </a:cubicBezTo>
                <a:cubicBezTo>
                  <a:pt x="1365828" y="960582"/>
                  <a:pt x="1912505" y="785091"/>
                  <a:pt x="2459182" y="609600"/>
                </a:cubicBezTo>
              </a:path>
            </a:pathLst>
          </a:custGeom>
          <a:noFill/>
          <a:ln w="15875" cmpd="thickThin">
            <a:solidFill>
              <a:srgbClr val="8F968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solidFill>
                <a:schemeClr val="tx2">
                  <a:lumMod val="75000"/>
                </a:schemeClr>
              </a:solidFill>
              <a:latin typeface="新宋体" panose="02010609030101010101" pitchFamily="49" charset="-122"/>
              <a:ea typeface="新宋体" panose="02010609030101010101" pitchFamily="49" charset="-122"/>
              <a:cs typeface="+mn-ea"/>
              <a:sym typeface="+mn-lt"/>
            </a:endParaRPr>
          </a:p>
        </p:txBody>
      </p:sp>
      <p:grpSp>
        <p:nvGrpSpPr>
          <p:cNvPr id="38" name="组合 37">
            <a:extLst>
              <a:ext uri="{FF2B5EF4-FFF2-40B4-BE49-F238E27FC236}">
                <a16:creationId xmlns:a16="http://schemas.microsoft.com/office/drawing/2014/main" id="{09755043-B7DD-441D-BE49-F6495A66A6EF}"/>
              </a:ext>
            </a:extLst>
          </p:cNvPr>
          <p:cNvGrpSpPr/>
          <p:nvPr/>
        </p:nvGrpSpPr>
        <p:grpSpPr>
          <a:xfrm>
            <a:off x="6597959" y="1710220"/>
            <a:ext cx="2202523" cy="1118588"/>
            <a:chOff x="7827935" y="1543843"/>
            <a:chExt cx="2936697" cy="1491453"/>
          </a:xfrm>
        </p:grpSpPr>
        <p:sp>
          <p:nvSpPr>
            <p:cNvPr id="58" name="文本框 16">
              <a:extLst>
                <a:ext uri="{FF2B5EF4-FFF2-40B4-BE49-F238E27FC236}">
                  <a16:creationId xmlns:a16="http://schemas.microsoft.com/office/drawing/2014/main" id="{CEB09802-19B5-4624-994B-9D5B53F5A340}"/>
                </a:ext>
              </a:extLst>
            </p:cNvPr>
            <p:cNvSpPr txBox="1"/>
            <p:nvPr/>
          </p:nvSpPr>
          <p:spPr>
            <a:xfrm>
              <a:off x="7827935" y="1543843"/>
              <a:ext cx="1477328" cy="492443"/>
            </a:xfrm>
            <a:prstGeom prst="rect">
              <a:avLst/>
            </a:prstGeom>
            <a:noFill/>
          </p:spPr>
          <p:txBody>
            <a:bodyPr wrap="none" rtlCol="0">
              <a:spAutoFit/>
            </a:bodyPr>
            <a:lstStyle>
              <a:defPPr>
                <a:defRPr lang="zh-CN"/>
              </a:defPPr>
              <a:lvl1pPr algn="r">
                <a:defRPr>
                  <a:latin typeface="汉仪小隶书简" panose="02010609000101010101" pitchFamily="49" charset="-122"/>
                  <a:ea typeface="汉仪小隶书简" panose="02010609000101010101" pitchFamily="49" charset="-122"/>
                  <a:cs typeface="+mn-ea"/>
                </a:defRPr>
              </a:lvl1pPr>
            </a:lstStyle>
            <a:p>
              <a:r>
                <a:rPr lang="zh-CN" altLang="en-US" dirty="0">
                  <a:solidFill>
                    <a:schemeClr val="tx2">
                      <a:lumMod val="75000"/>
                    </a:schemeClr>
                  </a:solidFill>
                  <a:latin typeface="新宋体" panose="02010609030101010101" pitchFamily="49" charset="-122"/>
                  <a:ea typeface="新宋体" panose="02010609030101010101" pitchFamily="49" charset="-122"/>
                  <a:sym typeface="+mn-lt"/>
                </a:rPr>
                <a:t>文字内容</a:t>
              </a:r>
            </a:p>
          </p:txBody>
        </p:sp>
        <p:sp>
          <p:nvSpPr>
            <p:cNvPr id="59" name="文本框 17">
              <a:extLst>
                <a:ext uri="{FF2B5EF4-FFF2-40B4-BE49-F238E27FC236}">
                  <a16:creationId xmlns:a16="http://schemas.microsoft.com/office/drawing/2014/main" id="{4563310E-D704-4EDC-A10F-F5F0B730C7A4}"/>
                </a:ext>
              </a:extLst>
            </p:cNvPr>
            <p:cNvSpPr txBox="1"/>
            <p:nvPr/>
          </p:nvSpPr>
          <p:spPr>
            <a:xfrm>
              <a:off x="7881611" y="2019632"/>
              <a:ext cx="2883021" cy="1015664"/>
            </a:xfrm>
            <a:prstGeom prst="rect">
              <a:avLst/>
            </a:prstGeom>
            <a:noFill/>
          </p:spPr>
          <p:txBody>
            <a:bodyPr wrap="square" rtlCol="0">
              <a:spAutoFit/>
            </a:bodyPr>
            <a:lstStyle>
              <a:defPPr>
                <a:defRPr lang="zh-CN"/>
              </a:defPPr>
              <a:lvl1pPr algn="r">
                <a:lnSpc>
                  <a:spcPts val="1800"/>
                </a:lnSpc>
                <a:defRPr sz="1200">
                  <a:solidFill>
                    <a:schemeClr val="tx2">
                      <a:lumMod val="75000"/>
                    </a:schemeClr>
                  </a:solidFill>
                  <a:latin typeface="汉仪小隶书简" panose="02010609000101010101" pitchFamily="49" charset="-122"/>
                  <a:ea typeface="汉仪小隶书简" panose="02010609000101010101" pitchFamily="49" charset="-122"/>
                </a:defRPr>
              </a:lvl1pPr>
            </a:lstStyle>
            <a:p>
              <a:pPr algn="l"/>
              <a:r>
                <a:rPr lang="zh-CN" altLang="en-US" dirty="0">
                  <a:latin typeface="新宋体" panose="02010609030101010101" pitchFamily="49" charset="-122"/>
                  <a:ea typeface="新宋体" panose="02010609030101010101" pitchFamily="49" charset="-122"/>
                </a:rPr>
                <a:t>请在此处添加详细描述文本尽量标题文本语言风格相符合在此处添加详细描述文本</a:t>
              </a:r>
            </a:p>
          </p:txBody>
        </p:sp>
      </p:grpSp>
      <p:grpSp>
        <p:nvGrpSpPr>
          <p:cNvPr id="39" name="组合 38">
            <a:extLst>
              <a:ext uri="{FF2B5EF4-FFF2-40B4-BE49-F238E27FC236}">
                <a16:creationId xmlns:a16="http://schemas.microsoft.com/office/drawing/2014/main" id="{C368E070-C7B1-47DC-B155-AD7EDC1EB167}"/>
              </a:ext>
            </a:extLst>
          </p:cNvPr>
          <p:cNvGrpSpPr/>
          <p:nvPr/>
        </p:nvGrpSpPr>
        <p:grpSpPr>
          <a:xfrm>
            <a:off x="2129853" y="2371654"/>
            <a:ext cx="2103824" cy="1055238"/>
            <a:chOff x="8384023" y="1633275"/>
            <a:chExt cx="2805098" cy="1406984"/>
          </a:xfrm>
        </p:grpSpPr>
        <p:sp>
          <p:nvSpPr>
            <p:cNvPr id="56" name="文本框 19">
              <a:extLst>
                <a:ext uri="{FF2B5EF4-FFF2-40B4-BE49-F238E27FC236}">
                  <a16:creationId xmlns:a16="http://schemas.microsoft.com/office/drawing/2014/main" id="{8C0564BC-4978-41C3-8BE9-B6EC5DCCF0AE}"/>
                </a:ext>
              </a:extLst>
            </p:cNvPr>
            <p:cNvSpPr txBox="1"/>
            <p:nvPr/>
          </p:nvSpPr>
          <p:spPr>
            <a:xfrm>
              <a:off x="8384023" y="1633275"/>
              <a:ext cx="1477328" cy="492443"/>
            </a:xfrm>
            <a:prstGeom prst="rect">
              <a:avLst/>
            </a:prstGeom>
            <a:noFill/>
          </p:spPr>
          <p:txBody>
            <a:bodyPr wrap="none" rtlCol="0">
              <a:spAutoFit/>
            </a:bodyPr>
            <a:lstStyle>
              <a:defPPr>
                <a:defRPr lang="zh-CN"/>
              </a:defPPr>
              <a:lvl1pPr algn="r">
                <a:defRPr>
                  <a:latin typeface="汉仪小隶书简" panose="02010609000101010101" pitchFamily="49" charset="-122"/>
                  <a:ea typeface="汉仪小隶书简" panose="02010609000101010101" pitchFamily="49" charset="-122"/>
                  <a:cs typeface="+mn-ea"/>
                </a:defRPr>
              </a:lvl1pPr>
            </a:lstStyle>
            <a:p>
              <a:r>
                <a:rPr lang="zh-CN" altLang="en-US" dirty="0">
                  <a:solidFill>
                    <a:schemeClr val="tx2">
                      <a:lumMod val="75000"/>
                    </a:schemeClr>
                  </a:solidFill>
                  <a:latin typeface="新宋体" panose="02010609030101010101" pitchFamily="49" charset="-122"/>
                  <a:ea typeface="新宋体" panose="02010609030101010101" pitchFamily="49" charset="-122"/>
                  <a:sym typeface="+mn-lt"/>
                </a:rPr>
                <a:t>文字内容</a:t>
              </a:r>
            </a:p>
          </p:txBody>
        </p:sp>
        <p:sp>
          <p:nvSpPr>
            <p:cNvPr id="57" name="文本框 20">
              <a:extLst>
                <a:ext uri="{FF2B5EF4-FFF2-40B4-BE49-F238E27FC236}">
                  <a16:creationId xmlns:a16="http://schemas.microsoft.com/office/drawing/2014/main" id="{F45F5E53-3E10-41E2-81AC-E7C5F4725EB7}"/>
                </a:ext>
              </a:extLst>
            </p:cNvPr>
            <p:cNvSpPr txBox="1"/>
            <p:nvPr/>
          </p:nvSpPr>
          <p:spPr>
            <a:xfrm>
              <a:off x="8419659" y="2024596"/>
              <a:ext cx="2769462"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800"/>
                </a:lnSpc>
              </a:pPr>
              <a:r>
                <a:rPr lang="zh-CN" altLang="en-US" sz="1200" dirty="0">
                  <a:solidFill>
                    <a:schemeClr val="tx2">
                      <a:lumMod val="75000"/>
                    </a:schemeClr>
                  </a:solidFill>
                  <a:latin typeface="新宋体" panose="02010609030101010101" pitchFamily="49" charset="-122"/>
                  <a:ea typeface="新宋体" panose="02010609030101010101" pitchFamily="49" charset="-122"/>
                </a:rPr>
                <a:t>请在此处添加详细描述文本尽量与标题文本语言风格相符在此处添加详细描述文本</a:t>
              </a:r>
            </a:p>
          </p:txBody>
        </p:sp>
      </p:grpSp>
      <p:grpSp>
        <p:nvGrpSpPr>
          <p:cNvPr id="40" name="组合 39">
            <a:extLst>
              <a:ext uri="{FF2B5EF4-FFF2-40B4-BE49-F238E27FC236}">
                <a16:creationId xmlns:a16="http://schemas.microsoft.com/office/drawing/2014/main" id="{7D40F3ED-50DC-4349-9F7C-5F3CF5174B30}"/>
              </a:ext>
            </a:extLst>
          </p:cNvPr>
          <p:cNvGrpSpPr/>
          <p:nvPr/>
        </p:nvGrpSpPr>
        <p:grpSpPr>
          <a:xfrm>
            <a:off x="1160994" y="5013348"/>
            <a:ext cx="2043731" cy="1073442"/>
            <a:chOff x="1779921" y="4695643"/>
            <a:chExt cx="2724974" cy="1431258"/>
          </a:xfrm>
        </p:grpSpPr>
        <p:sp>
          <p:nvSpPr>
            <p:cNvPr id="54" name="文本框 22">
              <a:extLst>
                <a:ext uri="{FF2B5EF4-FFF2-40B4-BE49-F238E27FC236}">
                  <a16:creationId xmlns:a16="http://schemas.microsoft.com/office/drawing/2014/main" id="{D9355E2F-93EB-4B24-AAA1-DBBFCD12E0BE}"/>
                </a:ext>
              </a:extLst>
            </p:cNvPr>
            <p:cNvSpPr txBox="1"/>
            <p:nvPr/>
          </p:nvSpPr>
          <p:spPr>
            <a:xfrm>
              <a:off x="3027567" y="4695643"/>
              <a:ext cx="1477328" cy="492443"/>
            </a:xfrm>
            <a:prstGeom prst="rect">
              <a:avLst/>
            </a:prstGeom>
            <a:noFill/>
          </p:spPr>
          <p:txBody>
            <a:bodyPr wrap="none" rtlCol="0">
              <a:spAutoFit/>
            </a:bodyPr>
            <a:lstStyle>
              <a:defPPr>
                <a:defRPr lang="zh-CN"/>
              </a:defPPr>
              <a:lvl1pPr algn="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itchFamily="2" charset="-122"/>
                  <a:ea typeface="方正清刻本悦宋简体" pitchFamily="2" charset="-122"/>
                </a:defRPr>
              </a:lvl1pPr>
            </a:lstStyle>
            <a:p>
              <a:r>
                <a:rPr lang="zh-CN" altLang="en-US" sz="1800" dirty="0">
                  <a:solidFill>
                    <a:schemeClr val="tx2">
                      <a:lumMod val="75000"/>
                    </a:schemeClr>
                  </a:solidFill>
                  <a:latin typeface="新宋体" panose="02010609030101010101" pitchFamily="49" charset="-122"/>
                  <a:ea typeface="新宋体" panose="02010609030101010101" pitchFamily="49" charset="-122"/>
                  <a:cs typeface="+mn-ea"/>
                  <a:sym typeface="+mn-lt"/>
                </a:rPr>
                <a:t>文字内容</a:t>
              </a:r>
            </a:p>
          </p:txBody>
        </p:sp>
        <p:sp>
          <p:nvSpPr>
            <p:cNvPr id="55" name="文本框 23">
              <a:extLst>
                <a:ext uri="{FF2B5EF4-FFF2-40B4-BE49-F238E27FC236}">
                  <a16:creationId xmlns:a16="http://schemas.microsoft.com/office/drawing/2014/main" id="{B59DDF25-C39C-4F52-98B0-45DCFFB2B9DD}"/>
                </a:ext>
              </a:extLst>
            </p:cNvPr>
            <p:cNvSpPr txBox="1"/>
            <p:nvPr/>
          </p:nvSpPr>
          <p:spPr>
            <a:xfrm>
              <a:off x="1779921" y="5111237"/>
              <a:ext cx="2724973" cy="1015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1800"/>
                </a:lnSpc>
              </a:pPr>
              <a:r>
                <a:rPr lang="zh-CN" altLang="en-US" sz="1200" dirty="0">
                  <a:solidFill>
                    <a:schemeClr val="tx2">
                      <a:lumMod val="75000"/>
                    </a:schemeClr>
                  </a:solidFill>
                  <a:latin typeface="新宋体" panose="02010609030101010101" pitchFamily="49" charset="-122"/>
                  <a:ea typeface="新宋体" panose="02010609030101010101" pitchFamily="49" charset="-122"/>
                </a:rPr>
                <a:t>请在此处添加详细描述文本，尽量与标题文本语言风格相符合请在此处添加详细描述</a:t>
              </a:r>
            </a:p>
          </p:txBody>
        </p:sp>
      </p:grpSp>
      <p:grpSp>
        <p:nvGrpSpPr>
          <p:cNvPr id="41" name="组合 40">
            <a:extLst>
              <a:ext uri="{FF2B5EF4-FFF2-40B4-BE49-F238E27FC236}">
                <a16:creationId xmlns:a16="http://schemas.microsoft.com/office/drawing/2014/main" id="{4FF1C67D-C47E-4F03-966C-AFC0F9E5AC8E}"/>
              </a:ext>
            </a:extLst>
          </p:cNvPr>
          <p:cNvGrpSpPr/>
          <p:nvPr/>
        </p:nvGrpSpPr>
        <p:grpSpPr>
          <a:xfrm>
            <a:off x="5486400" y="4132514"/>
            <a:ext cx="2033270" cy="1057563"/>
            <a:chOff x="934711" y="4638109"/>
            <a:chExt cx="2711026" cy="1410086"/>
          </a:xfrm>
        </p:grpSpPr>
        <p:sp>
          <p:nvSpPr>
            <p:cNvPr id="52" name="文本框 25">
              <a:extLst>
                <a:ext uri="{FF2B5EF4-FFF2-40B4-BE49-F238E27FC236}">
                  <a16:creationId xmlns:a16="http://schemas.microsoft.com/office/drawing/2014/main" id="{46A19C9B-6AAE-4A14-A521-57A173EA9FF2}"/>
                </a:ext>
              </a:extLst>
            </p:cNvPr>
            <p:cNvSpPr txBox="1"/>
            <p:nvPr/>
          </p:nvSpPr>
          <p:spPr>
            <a:xfrm>
              <a:off x="2168409" y="4638109"/>
              <a:ext cx="1477328" cy="492443"/>
            </a:xfrm>
            <a:prstGeom prst="rect">
              <a:avLst/>
            </a:prstGeom>
            <a:noFill/>
          </p:spPr>
          <p:txBody>
            <a:bodyPr wrap="none" rtlCol="0">
              <a:spAutoFit/>
            </a:bodyPr>
            <a:lstStyle>
              <a:defPPr>
                <a:defRPr lang="zh-CN"/>
              </a:defPPr>
              <a:lvl1pPr algn="r">
                <a:defRPr>
                  <a:latin typeface="汉仪小隶书简" panose="02010609000101010101" pitchFamily="49" charset="-122"/>
                  <a:ea typeface="汉仪小隶书简" panose="02010609000101010101" pitchFamily="49" charset="-122"/>
                  <a:cs typeface="+mn-ea"/>
                </a:defRPr>
              </a:lvl1pPr>
            </a:lstStyle>
            <a:p>
              <a:r>
                <a:rPr lang="zh-CN" altLang="en-US" dirty="0">
                  <a:solidFill>
                    <a:schemeClr val="tx2">
                      <a:lumMod val="75000"/>
                    </a:schemeClr>
                  </a:solidFill>
                  <a:latin typeface="新宋体" panose="02010609030101010101" pitchFamily="49" charset="-122"/>
                  <a:ea typeface="新宋体" panose="02010609030101010101" pitchFamily="49" charset="-122"/>
                  <a:sym typeface="+mn-lt"/>
                </a:rPr>
                <a:t>文字内容</a:t>
              </a:r>
            </a:p>
          </p:txBody>
        </p:sp>
        <p:sp>
          <p:nvSpPr>
            <p:cNvPr id="53" name="文本框 26">
              <a:extLst>
                <a:ext uri="{FF2B5EF4-FFF2-40B4-BE49-F238E27FC236}">
                  <a16:creationId xmlns:a16="http://schemas.microsoft.com/office/drawing/2014/main" id="{7615DC43-E7F4-4F38-B910-A1A2C727B072}"/>
                </a:ext>
              </a:extLst>
            </p:cNvPr>
            <p:cNvSpPr txBox="1"/>
            <p:nvPr/>
          </p:nvSpPr>
          <p:spPr>
            <a:xfrm>
              <a:off x="934711" y="5032531"/>
              <a:ext cx="2695135" cy="1015664"/>
            </a:xfrm>
            <a:prstGeom prst="rect">
              <a:avLst/>
            </a:prstGeom>
            <a:noFill/>
          </p:spPr>
          <p:txBody>
            <a:bodyPr wrap="square" rtlCol="0">
              <a:spAutoFit/>
            </a:bodyPr>
            <a:lstStyle>
              <a:defPPr>
                <a:defRPr lang="zh-CN"/>
              </a:defPPr>
              <a:lvl1pPr>
                <a:lnSpc>
                  <a:spcPts val="1800"/>
                </a:lnSpc>
                <a:defRPr sz="1200">
                  <a:solidFill>
                    <a:schemeClr val="tx2">
                      <a:lumMod val="75000"/>
                    </a:schemeClr>
                  </a:solidFill>
                  <a:latin typeface="汉仪小隶书简" panose="02010609000101010101" pitchFamily="49" charset="-122"/>
                  <a:ea typeface="汉仪小隶书简" panose="02010609000101010101" pitchFamily="49" charset="-122"/>
                </a:defRPr>
              </a:lvl1pPr>
            </a:lstStyle>
            <a:p>
              <a:pPr algn="r"/>
              <a:r>
                <a:rPr lang="zh-CN" altLang="en-US" dirty="0">
                  <a:latin typeface="新宋体" panose="02010609030101010101" pitchFamily="49" charset="-122"/>
                  <a:ea typeface="新宋体" panose="02010609030101010101" pitchFamily="49" charset="-122"/>
                </a:rPr>
                <a:t>请在此处添加详细描述文本，尽量与标题文本语言风格相符合请在此处添加详细描述</a:t>
              </a:r>
            </a:p>
          </p:txBody>
        </p:sp>
      </p:grpSp>
      <p:sp>
        <p:nvSpPr>
          <p:cNvPr id="42" name="Oval 2">
            <a:extLst>
              <a:ext uri="{FF2B5EF4-FFF2-40B4-BE49-F238E27FC236}">
                <a16:creationId xmlns:a16="http://schemas.microsoft.com/office/drawing/2014/main" id="{B6C4CD91-9ED9-4CA0-AFB2-47DCF516B042}"/>
              </a:ext>
            </a:extLst>
          </p:cNvPr>
          <p:cNvSpPr/>
          <p:nvPr/>
        </p:nvSpPr>
        <p:spPr>
          <a:xfrm>
            <a:off x="709295" y="2497384"/>
            <a:ext cx="1345565" cy="1345565"/>
          </a:xfrm>
          <a:prstGeom prst="ellipse">
            <a:avLst/>
          </a:prstGeom>
          <a:blipFill dpi="0" rotWithShape="1">
            <a:blip r:embed="rId6" cstate="print"/>
            <a:srcRect/>
            <a:stretch>
              <a:fillRect l="4000" t="-1000" r="11000" b="-37000"/>
            </a:stretch>
          </a:blipFill>
          <a:ln w="12700" cap="flat" cmpd="sng">
            <a:noFill/>
            <a:prstDash val="solid"/>
            <a:bevel/>
            <a:headEnd type="none" w="med" len="med"/>
            <a:tailEnd type="none" w="med" len="me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ctr">
              <a:buFont typeface="Arial" panose="020B0604020202020204" pitchFamily="34" charset="0"/>
              <a:buNone/>
            </a:pPr>
            <a:endParaRPr lang="en-US" altLang="zh-CN" dirty="0">
              <a:solidFill>
                <a:schemeClr val="tx2">
                  <a:lumMod val="75000"/>
                </a:schemeClr>
              </a:solidFill>
              <a:latin typeface="新宋体" panose="02010609030101010101" pitchFamily="49" charset="-122"/>
              <a:ea typeface="新宋体" panose="02010609030101010101" pitchFamily="49" charset="-122"/>
              <a:cs typeface="+mn-ea"/>
              <a:sym typeface="+mn-lt"/>
            </a:endParaRPr>
          </a:p>
        </p:txBody>
      </p:sp>
      <p:sp>
        <p:nvSpPr>
          <p:cNvPr id="46" name="Oval 8">
            <a:extLst>
              <a:ext uri="{FF2B5EF4-FFF2-40B4-BE49-F238E27FC236}">
                <a16:creationId xmlns:a16="http://schemas.microsoft.com/office/drawing/2014/main" id="{25DC7BBB-EAA9-4F9B-A846-AD4AB0AF2EF8}"/>
              </a:ext>
            </a:extLst>
          </p:cNvPr>
          <p:cNvSpPr/>
          <p:nvPr/>
        </p:nvSpPr>
        <p:spPr>
          <a:xfrm>
            <a:off x="3176905" y="4157909"/>
            <a:ext cx="1345565" cy="1345565"/>
          </a:xfrm>
          <a:prstGeom prst="ellipse">
            <a:avLst/>
          </a:prstGeom>
          <a:blipFill dpi="0" rotWithShape="1">
            <a:blip r:embed="rId6" cstate="print"/>
            <a:srcRect/>
            <a:stretch>
              <a:fillRect l="4000" t="-1000" r="11000" b="-37000"/>
            </a:stretch>
          </a:blipFill>
          <a:ln w="12700" cap="flat" cmpd="sng">
            <a:noFill/>
            <a:prstDash val="solid"/>
            <a:bevel/>
            <a:headEnd type="none" w="med" len="med"/>
            <a:tailEnd type="none" w="med" len="me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ctr">
              <a:buFont typeface="Arial" panose="020B0604020202020204" pitchFamily="34" charset="0"/>
              <a:buNone/>
            </a:pPr>
            <a:endParaRPr lang="en-US" altLang="zh-CN" dirty="0">
              <a:solidFill>
                <a:schemeClr val="tx2">
                  <a:lumMod val="75000"/>
                </a:schemeClr>
              </a:solidFill>
              <a:latin typeface="新宋体" panose="02010609030101010101" pitchFamily="49" charset="-122"/>
              <a:ea typeface="新宋体" panose="02010609030101010101" pitchFamily="49" charset="-122"/>
              <a:cs typeface="+mn-ea"/>
              <a:sym typeface="+mn-lt"/>
            </a:endParaRPr>
          </a:p>
        </p:txBody>
      </p:sp>
      <p:sp>
        <p:nvSpPr>
          <p:cNvPr id="50" name="Oval 13">
            <a:extLst>
              <a:ext uri="{FF2B5EF4-FFF2-40B4-BE49-F238E27FC236}">
                <a16:creationId xmlns:a16="http://schemas.microsoft.com/office/drawing/2014/main" id="{A218398C-5697-4E36-8C39-0BC15FC6218B}"/>
              </a:ext>
            </a:extLst>
          </p:cNvPr>
          <p:cNvSpPr/>
          <p:nvPr/>
        </p:nvSpPr>
        <p:spPr>
          <a:xfrm>
            <a:off x="5346065" y="2371654"/>
            <a:ext cx="1346200" cy="1345565"/>
          </a:xfrm>
          <a:prstGeom prst="ellipse">
            <a:avLst/>
          </a:prstGeom>
          <a:blipFill dpi="0" rotWithShape="1">
            <a:blip r:embed="rId6" cstate="print"/>
            <a:srcRect/>
            <a:stretch>
              <a:fillRect l="4000" t="-1000" r="11000" b="-37000"/>
            </a:stretch>
          </a:blipFill>
          <a:ln w="12700" cap="flat" cmpd="sng">
            <a:noFill/>
            <a:prstDash val="solid"/>
            <a:bevel/>
            <a:headEnd type="none" w="med" len="med"/>
            <a:tailEnd type="none" w="med" len="me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ctr">
              <a:buFont typeface="Arial" panose="020B0604020202020204" pitchFamily="34" charset="0"/>
              <a:buNone/>
            </a:pPr>
            <a:endParaRPr lang="en-US" altLang="zh-CN" dirty="0">
              <a:solidFill>
                <a:schemeClr val="tx2">
                  <a:lumMod val="75000"/>
                </a:schemeClr>
              </a:solidFill>
              <a:latin typeface="新宋体" panose="02010609030101010101" pitchFamily="49" charset="-122"/>
              <a:ea typeface="新宋体" panose="02010609030101010101" pitchFamily="49" charset="-122"/>
              <a:cs typeface="+mn-ea"/>
              <a:sym typeface="+mn-lt"/>
            </a:endParaRPr>
          </a:p>
        </p:txBody>
      </p:sp>
      <p:sp>
        <p:nvSpPr>
          <p:cNvPr id="51" name="Oval 9">
            <a:extLst>
              <a:ext uri="{FF2B5EF4-FFF2-40B4-BE49-F238E27FC236}">
                <a16:creationId xmlns:a16="http://schemas.microsoft.com/office/drawing/2014/main" id="{CB2B1C70-C895-4E48-B295-3396355EF6D6}"/>
              </a:ext>
            </a:extLst>
          </p:cNvPr>
          <p:cNvSpPr/>
          <p:nvPr/>
        </p:nvSpPr>
        <p:spPr>
          <a:xfrm>
            <a:off x="7653020" y="3992809"/>
            <a:ext cx="1376045" cy="1374775"/>
          </a:xfrm>
          <a:prstGeom prst="ellipse">
            <a:avLst/>
          </a:prstGeom>
          <a:blipFill dpi="0" rotWithShape="1">
            <a:blip r:embed="rId7" cstate="print"/>
            <a:srcRect/>
            <a:stretch>
              <a:fillRect l="4000" t="-1000" r="11000" b="-37000"/>
            </a:stretch>
          </a:blipFill>
          <a:ln w="12700" cap="flat" cmpd="sng">
            <a:noFill/>
            <a:prstDash val="solid"/>
            <a:bevel/>
            <a:headEnd type="none" w="med" len="med"/>
            <a:tailEnd type="none" w="med" len="me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ctr">
              <a:buFont typeface="Arial" panose="020B0604020202020204" pitchFamily="34" charset="0"/>
              <a:buNone/>
            </a:pPr>
            <a:endParaRPr lang="en-US" altLang="zh-CN" dirty="0">
              <a:solidFill>
                <a:schemeClr val="tx2">
                  <a:lumMod val="75000"/>
                </a:schemeClr>
              </a:solidFill>
              <a:latin typeface="新宋体" panose="02010609030101010101" pitchFamily="49" charset="-122"/>
              <a:ea typeface="新宋体" panose="02010609030101010101" pitchFamily="49" charset="-122"/>
              <a:cs typeface="+mn-ea"/>
              <a:sym typeface="+mn-lt"/>
            </a:endParaRPr>
          </a:p>
        </p:txBody>
      </p:sp>
      <p:pic>
        <p:nvPicPr>
          <p:cNvPr id="7" name="图片 6">
            <a:extLst>
              <a:ext uri="{FF2B5EF4-FFF2-40B4-BE49-F238E27FC236}">
                <a16:creationId xmlns:a16="http://schemas.microsoft.com/office/drawing/2014/main" id="{22E30B89-1CE3-4411-BB76-9BB0B9C136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5116" y="3631735"/>
            <a:ext cx="2043730" cy="2818938"/>
          </a:xfrm>
          <a:prstGeom prst="rect">
            <a:avLst/>
          </a:prstGeom>
        </p:spPr>
      </p:pic>
    </p:spTree>
    <p:extLst>
      <p:ext uri="{BB962C8B-B14F-4D97-AF65-F5344CB8AC3E}">
        <p14:creationId xmlns:p14="http://schemas.microsoft.com/office/powerpoint/2010/main" val="18317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5"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decel="50000" fill="hold">
                                          <p:stCondLst>
                                            <p:cond delay="0"/>
                                          </p:stCondLst>
                                        </p:cTn>
                                        <p:tgtEl>
                                          <p:spTgt spid="33"/>
                                        </p:tgtEl>
                                        <p:attrNameLst>
                                          <p:attrName>style.rotation</p:attrName>
                                        </p:attrNameLst>
                                      </p:cBhvr>
                                      <p:tavLst>
                                        <p:tav tm="0">
                                          <p:val>
                                            <p:fltVal val="-90"/>
                                          </p:val>
                                        </p:tav>
                                        <p:tav tm="100000">
                                          <p:val>
                                            <p:fltVal val="0"/>
                                          </p:val>
                                        </p:tav>
                                      </p:tavLst>
                                    </p:anim>
                                    <p:anim calcmode="lin" valueType="num">
                                      <p:cBhvr>
                                        <p:cTn id="16" dur="500" decel="50000" fill="hold">
                                          <p:stCondLst>
                                            <p:cond delay="0"/>
                                          </p:stCondLst>
                                        </p:cTn>
                                        <p:tgtEl>
                                          <p:spTgt spid="33"/>
                                        </p:tgtEl>
                                        <p:attrNameLst>
                                          <p:attrName>ppt_w</p:attrName>
                                        </p:attrNameLst>
                                      </p:cBhvr>
                                      <p:tavLst>
                                        <p:tav tm="0">
                                          <p:val>
                                            <p:strVal val="#ppt_w"/>
                                          </p:val>
                                        </p:tav>
                                        <p:tav tm="100000">
                                          <p:val>
                                            <p:strVal val="#ppt_w*.05"/>
                                          </p:val>
                                        </p:tav>
                                      </p:tavLst>
                                    </p:anim>
                                    <p:anim calcmode="lin" valueType="num">
                                      <p:cBhvr>
                                        <p:cTn id="17" dur="500" accel="50000" fill="hold">
                                          <p:stCondLst>
                                            <p:cond delay="500"/>
                                          </p:stCondLst>
                                        </p:cTn>
                                        <p:tgtEl>
                                          <p:spTgt spid="33"/>
                                        </p:tgtEl>
                                        <p:attrNameLst>
                                          <p:attrName>ppt_w</p:attrName>
                                        </p:attrNameLst>
                                      </p:cBhvr>
                                      <p:tavLst>
                                        <p:tav tm="0">
                                          <p:val>
                                            <p:strVal val="#ppt_w*.05"/>
                                          </p:val>
                                        </p:tav>
                                        <p:tav tm="100000">
                                          <p:val>
                                            <p:strVal val="#ppt_w"/>
                                          </p:val>
                                        </p:tav>
                                      </p:tavLst>
                                    </p:anim>
                                    <p:anim calcmode="lin" valueType="num">
                                      <p:cBhvr>
                                        <p:cTn id="18" dur="1000" fill="hold"/>
                                        <p:tgtEl>
                                          <p:spTgt spid="33"/>
                                        </p:tgtEl>
                                        <p:attrNameLst>
                                          <p:attrName>ppt_h</p:attrName>
                                        </p:attrNameLst>
                                      </p:cBhvr>
                                      <p:tavLst>
                                        <p:tav tm="0">
                                          <p:val>
                                            <p:strVal val="#ppt_h"/>
                                          </p:val>
                                        </p:tav>
                                        <p:tav tm="100000">
                                          <p:val>
                                            <p:strVal val="#ppt_h"/>
                                          </p:val>
                                        </p:tav>
                                      </p:tavLst>
                                    </p:anim>
                                    <p:anim calcmode="lin" valueType="num">
                                      <p:cBhvr>
                                        <p:cTn id="19" dur="500" decel="50000" fill="hold">
                                          <p:stCondLst>
                                            <p:cond delay="0"/>
                                          </p:stCondLst>
                                        </p:cTn>
                                        <p:tgtEl>
                                          <p:spTgt spid="33"/>
                                        </p:tgtEl>
                                        <p:attrNameLst>
                                          <p:attrName>ppt_x</p:attrName>
                                        </p:attrNameLst>
                                      </p:cBhvr>
                                      <p:tavLst>
                                        <p:tav tm="0">
                                          <p:val>
                                            <p:strVal val="#ppt_x+.4"/>
                                          </p:val>
                                        </p:tav>
                                        <p:tav tm="100000">
                                          <p:val>
                                            <p:strVal val="#ppt_x"/>
                                          </p:val>
                                        </p:tav>
                                      </p:tavLst>
                                    </p:anim>
                                    <p:anim calcmode="lin" valueType="num">
                                      <p:cBhvr>
                                        <p:cTn id="20" dur="500" decel="50000" fill="hold">
                                          <p:stCondLst>
                                            <p:cond delay="0"/>
                                          </p:stCondLst>
                                        </p:cTn>
                                        <p:tgtEl>
                                          <p:spTgt spid="33"/>
                                        </p:tgtEl>
                                        <p:attrNameLst>
                                          <p:attrName>ppt_y</p:attrName>
                                        </p:attrNameLst>
                                      </p:cBhvr>
                                      <p:tavLst>
                                        <p:tav tm="0">
                                          <p:val>
                                            <p:strVal val="#ppt_y-.2"/>
                                          </p:val>
                                        </p:tav>
                                        <p:tav tm="100000">
                                          <p:val>
                                            <p:strVal val="#ppt_y+.1"/>
                                          </p:val>
                                        </p:tav>
                                      </p:tavLst>
                                    </p:anim>
                                    <p:anim calcmode="lin" valueType="num">
                                      <p:cBhvr>
                                        <p:cTn id="21" dur="500" accel="50000" fill="hold">
                                          <p:stCondLst>
                                            <p:cond delay="500"/>
                                          </p:stCondLst>
                                        </p:cTn>
                                        <p:tgtEl>
                                          <p:spTgt spid="33"/>
                                        </p:tgtEl>
                                        <p:attrNameLst>
                                          <p:attrName>ppt_y</p:attrName>
                                        </p:attrNameLst>
                                      </p:cBhvr>
                                      <p:tavLst>
                                        <p:tav tm="0">
                                          <p:val>
                                            <p:strVal val="#ppt_y+.1"/>
                                          </p:val>
                                        </p:tav>
                                        <p:tav tm="100000">
                                          <p:val>
                                            <p:strVal val="#ppt_y"/>
                                          </p:val>
                                        </p:tav>
                                      </p:tavLst>
                                    </p:anim>
                                    <p:animEffect transition="in" filter="fade">
                                      <p:cBhvr>
                                        <p:cTn id="22" dur="1000" decel="50000">
                                          <p:stCondLst>
                                            <p:cond delay="0"/>
                                          </p:stCondLst>
                                        </p:cTn>
                                        <p:tgtEl>
                                          <p:spTgt spid="33"/>
                                        </p:tgtEl>
                                      </p:cBhvr>
                                    </p:animEffect>
                                  </p:childTnLst>
                                </p:cTn>
                              </p:par>
                              <p:par>
                                <p:cTn id="23" presetID="25"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p:cTn id="25" dur="500" decel="50000" fill="hold">
                                          <p:stCondLst>
                                            <p:cond delay="0"/>
                                          </p:stCondLst>
                                        </p:cTn>
                                        <p:tgtEl>
                                          <p:spTgt spid="36"/>
                                        </p:tgtEl>
                                        <p:attrNameLst>
                                          <p:attrName>style.rotation</p:attrName>
                                        </p:attrNameLst>
                                      </p:cBhvr>
                                      <p:tavLst>
                                        <p:tav tm="0">
                                          <p:val>
                                            <p:fltVal val="-90"/>
                                          </p:val>
                                        </p:tav>
                                        <p:tav tm="100000">
                                          <p:val>
                                            <p:fltVal val="0"/>
                                          </p:val>
                                        </p:tav>
                                      </p:tavLst>
                                    </p:anim>
                                    <p:anim calcmode="lin" valueType="num">
                                      <p:cBhvr>
                                        <p:cTn id="26" dur="500" decel="50000" fill="hold">
                                          <p:stCondLst>
                                            <p:cond delay="0"/>
                                          </p:stCondLst>
                                        </p:cTn>
                                        <p:tgtEl>
                                          <p:spTgt spid="36"/>
                                        </p:tgtEl>
                                        <p:attrNameLst>
                                          <p:attrName>ppt_w</p:attrName>
                                        </p:attrNameLst>
                                      </p:cBhvr>
                                      <p:tavLst>
                                        <p:tav tm="0">
                                          <p:val>
                                            <p:strVal val="#ppt_w"/>
                                          </p:val>
                                        </p:tav>
                                        <p:tav tm="100000">
                                          <p:val>
                                            <p:strVal val="#ppt_w*.05"/>
                                          </p:val>
                                        </p:tav>
                                      </p:tavLst>
                                    </p:anim>
                                    <p:anim calcmode="lin" valueType="num">
                                      <p:cBhvr>
                                        <p:cTn id="27" dur="500" accel="50000" fill="hold">
                                          <p:stCondLst>
                                            <p:cond delay="500"/>
                                          </p:stCondLst>
                                        </p:cTn>
                                        <p:tgtEl>
                                          <p:spTgt spid="36"/>
                                        </p:tgtEl>
                                        <p:attrNameLst>
                                          <p:attrName>ppt_w</p:attrName>
                                        </p:attrNameLst>
                                      </p:cBhvr>
                                      <p:tavLst>
                                        <p:tav tm="0">
                                          <p:val>
                                            <p:strVal val="#ppt_w*.05"/>
                                          </p:val>
                                        </p:tav>
                                        <p:tav tm="100000">
                                          <p:val>
                                            <p:strVal val="#ppt_w"/>
                                          </p:val>
                                        </p:tav>
                                      </p:tavLst>
                                    </p:anim>
                                    <p:anim calcmode="lin" valueType="num">
                                      <p:cBhvr>
                                        <p:cTn id="28" dur="1000" fill="hold"/>
                                        <p:tgtEl>
                                          <p:spTgt spid="36"/>
                                        </p:tgtEl>
                                        <p:attrNameLst>
                                          <p:attrName>ppt_h</p:attrName>
                                        </p:attrNameLst>
                                      </p:cBhvr>
                                      <p:tavLst>
                                        <p:tav tm="0">
                                          <p:val>
                                            <p:strVal val="#ppt_h"/>
                                          </p:val>
                                        </p:tav>
                                        <p:tav tm="100000">
                                          <p:val>
                                            <p:strVal val="#ppt_h"/>
                                          </p:val>
                                        </p:tav>
                                      </p:tavLst>
                                    </p:anim>
                                    <p:anim calcmode="lin" valueType="num">
                                      <p:cBhvr>
                                        <p:cTn id="29" dur="500" decel="50000" fill="hold">
                                          <p:stCondLst>
                                            <p:cond delay="0"/>
                                          </p:stCondLst>
                                        </p:cTn>
                                        <p:tgtEl>
                                          <p:spTgt spid="36"/>
                                        </p:tgtEl>
                                        <p:attrNameLst>
                                          <p:attrName>ppt_x</p:attrName>
                                        </p:attrNameLst>
                                      </p:cBhvr>
                                      <p:tavLst>
                                        <p:tav tm="0">
                                          <p:val>
                                            <p:strVal val="#ppt_x+.4"/>
                                          </p:val>
                                        </p:tav>
                                        <p:tav tm="100000">
                                          <p:val>
                                            <p:strVal val="#ppt_x"/>
                                          </p:val>
                                        </p:tav>
                                      </p:tavLst>
                                    </p:anim>
                                    <p:anim calcmode="lin" valueType="num">
                                      <p:cBhvr>
                                        <p:cTn id="30" dur="500" decel="50000" fill="hold">
                                          <p:stCondLst>
                                            <p:cond delay="0"/>
                                          </p:stCondLst>
                                        </p:cTn>
                                        <p:tgtEl>
                                          <p:spTgt spid="36"/>
                                        </p:tgtEl>
                                        <p:attrNameLst>
                                          <p:attrName>ppt_y</p:attrName>
                                        </p:attrNameLst>
                                      </p:cBhvr>
                                      <p:tavLst>
                                        <p:tav tm="0">
                                          <p:val>
                                            <p:strVal val="#ppt_y-.2"/>
                                          </p:val>
                                        </p:tav>
                                        <p:tav tm="100000">
                                          <p:val>
                                            <p:strVal val="#ppt_y+.1"/>
                                          </p:val>
                                        </p:tav>
                                      </p:tavLst>
                                    </p:anim>
                                    <p:anim calcmode="lin" valueType="num">
                                      <p:cBhvr>
                                        <p:cTn id="31" dur="500" accel="50000" fill="hold">
                                          <p:stCondLst>
                                            <p:cond delay="500"/>
                                          </p:stCondLst>
                                        </p:cTn>
                                        <p:tgtEl>
                                          <p:spTgt spid="36"/>
                                        </p:tgtEl>
                                        <p:attrNameLst>
                                          <p:attrName>ppt_y</p:attrName>
                                        </p:attrNameLst>
                                      </p:cBhvr>
                                      <p:tavLst>
                                        <p:tav tm="0">
                                          <p:val>
                                            <p:strVal val="#ppt_y+.1"/>
                                          </p:val>
                                        </p:tav>
                                        <p:tav tm="100000">
                                          <p:val>
                                            <p:strVal val="#ppt_y"/>
                                          </p:val>
                                        </p:tav>
                                      </p:tavLst>
                                    </p:anim>
                                    <p:animEffect transition="in" filter="fade">
                                      <p:cBhvr>
                                        <p:cTn id="32" dur="1000" decel="50000">
                                          <p:stCondLst>
                                            <p:cond delay="0"/>
                                          </p:stCondLst>
                                        </p:cTn>
                                        <p:tgtEl>
                                          <p:spTgt spid="36"/>
                                        </p:tgtEl>
                                      </p:cBhvr>
                                    </p:animEffect>
                                  </p:childTnLst>
                                </p:cTn>
                              </p:par>
                              <p:par>
                                <p:cTn id="33" presetID="25"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p:cTn id="35" dur="500" decel="50000" fill="hold">
                                          <p:stCondLst>
                                            <p:cond delay="0"/>
                                          </p:stCondLst>
                                        </p:cTn>
                                        <p:tgtEl>
                                          <p:spTgt spid="37"/>
                                        </p:tgtEl>
                                        <p:attrNameLst>
                                          <p:attrName>style.rotation</p:attrName>
                                        </p:attrNameLst>
                                      </p:cBhvr>
                                      <p:tavLst>
                                        <p:tav tm="0">
                                          <p:val>
                                            <p:fltVal val="-90"/>
                                          </p:val>
                                        </p:tav>
                                        <p:tav tm="100000">
                                          <p:val>
                                            <p:fltVal val="0"/>
                                          </p:val>
                                        </p:tav>
                                      </p:tavLst>
                                    </p:anim>
                                    <p:anim calcmode="lin" valueType="num">
                                      <p:cBhvr>
                                        <p:cTn id="36" dur="500" decel="50000" fill="hold">
                                          <p:stCondLst>
                                            <p:cond delay="0"/>
                                          </p:stCondLst>
                                        </p:cTn>
                                        <p:tgtEl>
                                          <p:spTgt spid="37"/>
                                        </p:tgtEl>
                                        <p:attrNameLst>
                                          <p:attrName>ppt_w</p:attrName>
                                        </p:attrNameLst>
                                      </p:cBhvr>
                                      <p:tavLst>
                                        <p:tav tm="0">
                                          <p:val>
                                            <p:strVal val="#ppt_w"/>
                                          </p:val>
                                        </p:tav>
                                        <p:tav tm="100000">
                                          <p:val>
                                            <p:strVal val="#ppt_w*.05"/>
                                          </p:val>
                                        </p:tav>
                                      </p:tavLst>
                                    </p:anim>
                                    <p:anim calcmode="lin" valueType="num">
                                      <p:cBhvr>
                                        <p:cTn id="37" dur="500" accel="50000" fill="hold">
                                          <p:stCondLst>
                                            <p:cond delay="500"/>
                                          </p:stCondLst>
                                        </p:cTn>
                                        <p:tgtEl>
                                          <p:spTgt spid="37"/>
                                        </p:tgtEl>
                                        <p:attrNameLst>
                                          <p:attrName>ppt_w</p:attrName>
                                        </p:attrNameLst>
                                      </p:cBhvr>
                                      <p:tavLst>
                                        <p:tav tm="0">
                                          <p:val>
                                            <p:strVal val="#ppt_w*.05"/>
                                          </p:val>
                                        </p:tav>
                                        <p:tav tm="100000">
                                          <p:val>
                                            <p:strVal val="#ppt_w"/>
                                          </p:val>
                                        </p:tav>
                                      </p:tavLst>
                                    </p:anim>
                                    <p:anim calcmode="lin" valueType="num">
                                      <p:cBhvr>
                                        <p:cTn id="38" dur="1000" fill="hold"/>
                                        <p:tgtEl>
                                          <p:spTgt spid="37"/>
                                        </p:tgtEl>
                                        <p:attrNameLst>
                                          <p:attrName>ppt_h</p:attrName>
                                        </p:attrNameLst>
                                      </p:cBhvr>
                                      <p:tavLst>
                                        <p:tav tm="0">
                                          <p:val>
                                            <p:strVal val="#ppt_h"/>
                                          </p:val>
                                        </p:tav>
                                        <p:tav tm="100000">
                                          <p:val>
                                            <p:strVal val="#ppt_h"/>
                                          </p:val>
                                        </p:tav>
                                      </p:tavLst>
                                    </p:anim>
                                    <p:anim calcmode="lin" valueType="num">
                                      <p:cBhvr>
                                        <p:cTn id="39" dur="500" decel="50000" fill="hold">
                                          <p:stCondLst>
                                            <p:cond delay="0"/>
                                          </p:stCondLst>
                                        </p:cTn>
                                        <p:tgtEl>
                                          <p:spTgt spid="37"/>
                                        </p:tgtEl>
                                        <p:attrNameLst>
                                          <p:attrName>ppt_x</p:attrName>
                                        </p:attrNameLst>
                                      </p:cBhvr>
                                      <p:tavLst>
                                        <p:tav tm="0">
                                          <p:val>
                                            <p:strVal val="#ppt_x+.4"/>
                                          </p:val>
                                        </p:tav>
                                        <p:tav tm="100000">
                                          <p:val>
                                            <p:strVal val="#ppt_x"/>
                                          </p:val>
                                        </p:tav>
                                      </p:tavLst>
                                    </p:anim>
                                    <p:anim calcmode="lin" valueType="num">
                                      <p:cBhvr>
                                        <p:cTn id="40" dur="500" decel="50000" fill="hold">
                                          <p:stCondLst>
                                            <p:cond delay="0"/>
                                          </p:stCondLst>
                                        </p:cTn>
                                        <p:tgtEl>
                                          <p:spTgt spid="37"/>
                                        </p:tgtEl>
                                        <p:attrNameLst>
                                          <p:attrName>ppt_y</p:attrName>
                                        </p:attrNameLst>
                                      </p:cBhvr>
                                      <p:tavLst>
                                        <p:tav tm="0">
                                          <p:val>
                                            <p:strVal val="#ppt_y-.2"/>
                                          </p:val>
                                        </p:tav>
                                        <p:tav tm="100000">
                                          <p:val>
                                            <p:strVal val="#ppt_y+.1"/>
                                          </p:val>
                                        </p:tav>
                                      </p:tavLst>
                                    </p:anim>
                                    <p:anim calcmode="lin" valueType="num">
                                      <p:cBhvr>
                                        <p:cTn id="41" dur="500" accel="50000" fill="hold">
                                          <p:stCondLst>
                                            <p:cond delay="500"/>
                                          </p:stCondLst>
                                        </p:cTn>
                                        <p:tgtEl>
                                          <p:spTgt spid="37"/>
                                        </p:tgtEl>
                                        <p:attrNameLst>
                                          <p:attrName>ppt_y</p:attrName>
                                        </p:attrNameLst>
                                      </p:cBhvr>
                                      <p:tavLst>
                                        <p:tav tm="0">
                                          <p:val>
                                            <p:strVal val="#ppt_y+.1"/>
                                          </p:val>
                                        </p:tav>
                                        <p:tav tm="100000">
                                          <p:val>
                                            <p:strVal val="#ppt_y"/>
                                          </p:val>
                                        </p:tav>
                                      </p:tavLst>
                                    </p:anim>
                                    <p:animEffect transition="in" filter="fade">
                                      <p:cBhvr>
                                        <p:cTn id="42" dur="1000" decel="50000">
                                          <p:stCondLst>
                                            <p:cond delay="0"/>
                                          </p:stCondLst>
                                        </p:cTn>
                                        <p:tgtEl>
                                          <p:spTgt spid="37"/>
                                        </p:tgtEl>
                                      </p:cBhvr>
                                    </p:animEffect>
                                  </p:childTnLst>
                                </p:cTn>
                              </p:par>
                              <p:par>
                                <p:cTn id="43" presetID="25"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 calcmode="lin" valueType="num">
                                      <p:cBhvr>
                                        <p:cTn id="45" dur="500" decel="50000" fill="hold">
                                          <p:stCondLst>
                                            <p:cond delay="0"/>
                                          </p:stCondLst>
                                        </p:cTn>
                                        <p:tgtEl>
                                          <p:spTgt spid="42"/>
                                        </p:tgtEl>
                                        <p:attrNameLst>
                                          <p:attrName>style.rotation</p:attrName>
                                        </p:attrNameLst>
                                      </p:cBhvr>
                                      <p:tavLst>
                                        <p:tav tm="0">
                                          <p:val>
                                            <p:fltVal val="-90"/>
                                          </p:val>
                                        </p:tav>
                                        <p:tav tm="100000">
                                          <p:val>
                                            <p:fltVal val="0"/>
                                          </p:val>
                                        </p:tav>
                                      </p:tavLst>
                                    </p:anim>
                                    <p:anim calcmode="lin" valueType="num">
                                      <p:cBhvr>
                                        <p:cTn id="46" dur="500" decel="50000" fill="hold">
                                          <p:stCondLst>
                                            <p:cond delay="0"/>
                                          </p:stCondLst>
                                        </p:cTn>
                                        <p:tgtEl>
                                          <p:spTgt spid="42"/>
                                        </p:tgtEl>
                                        <p:attrNameLst>
                                          <p:attrName>ppt_w</p:attrName>
                                        </p:attrNameLst>
                                      </p:cBhvr>
                                      <p:tavLst>
                                        <p:tav tm="0">
                                          <p:val>
                                            <p:strVal val="#ppt_w"/>
                                          </p:val>
                                        </p:tav>
                                        <p:tav tm="100000">
                                          <p:val>
                                            <p:strVal val="#ppt_w*.05"/>
                                          </p:val>
                                        </p:tav>
                                      </p:tavLst>
                                    </p:anim>
                                    <p:anim calcmode="lin" valueType="num">
                                      <p:cBhvr>
                                        <p:cTn id="47" dur="500" accel="50000" fill="hold">
                                          <p:stCondLst>
                                            <p:cond delay="500"/>
                                          </p:stCondLst>
                                        </p:cTn>
                                        <p:tgtEl>
                                          <p:spTgt spid="42"/>
                                        </p:tgtEl>
                                        <p:attrNameLst>
                                          <p:attrName>ppt_w</p:attrName>
                                        </p:attrNameLst>
                                      </p:cBhvr>
                                      <p:tavLst>
                                        <p:tav tm="0">
                                          <p:val>
                                            <p:strVal val="#ppt_w*.05"/>
                                          </p:val>
                                        </p:tav>
                                        <p:tav tm="100000">
                                          <p:val>
                                            <p:strVal val="#ppt_w"/>
                                          </p:val>
                                        </p:tav>
                                      </p:tavLst>
                                    </p:anim>
                                    <p:anim calcmode="lin" valueType="num">
                                      <p:cBhvr>
                                        <p:cTn id="48" dur="1000" fill="hold"/>
                                        <p:tgtEl>
                                          <p:spTgt spid="42"/>
                                        </p:tgtEl>
                                        <p:attrNameLst>
                                          <p:attrName>ppt_h</p:attrName>
                                        </p:attrNameLst>
                                      </p:cBhvr>
                                      <p:tavLst>
                                        <p:tav tm="0">
                                          <p:val>
                                            <p:strVal val="#ppt_h"/>
                                          </p:val>
                                        </p:tav>
                                        <p:tav tm="100000">
                                          <p:val>
                                            <p:strVal val="#ppt_h"/>
                                          </p:val>
                                        </p:tav>
                                      </p:tavLst>
                                    </p:anim>
                                    <p:anim calcmode="lin" valueType="num">
                                      <p:cBhvr>
                                        <p:cTn id="49" dur="500" decel="50000" fill="hold">
                                          <p:stCondLst>
                                            <p:cond delay="0"/>
                                          </p:stCondLst>
                                        </p:cTn>
                                        <p:tgtEl>
                                          <p:spTgt spid="42"/>
                                        </p:tgtEl>
                                        <p:attrNameLst>
                                          <p:attrName>ppt_x</p:attrName>
                                        </p:attrNameLst>
                                      </p:cBhvr>
                                      <p:tavLst>
                                        <p:tav tm="0">
                                          <p:val>
                                            <p:strVal val="#ppt_x+.4"/>
                                          </p:val>
                                        </p:tav>
                                        <p:tav tm="100000">
                                          <p:val>
                                            <p:strVal val="#ppt_x"/>
                                          </p:val>
                                        </p:tav>
                                      </p:tavLst>
                                    </p:anim>
                                    <p:anim calcmode="lin" valueType="num">
                                      <p:cBhvr>
                                        <p:cTn id="50" dur="500" decel="50000" fill="hold">
                                          <p:stCondLst>
                                            <p:cond delay="0"/>
                                          </p:stCondLst>
                                        </p:cTn>
                                        <p:tgtEl>
                                          <p:spTgt spid="42"/>
                                        </p:tgtEl>
                                        <p:attrNameLst>
                                          <p:attrName>ppt_y</p:attrName>
                                        </p:attrNameLst>
                                      </p:cBhvr>
                                      <p:tavLst>
                                        <p:tav tm="0">
                                          <p:val>
                                            <p:strVal val="#ppt_y-.2"/>
                                          </p:val>
                                        </p:tav>
                                        <p:tav tm="100000">
                                          <p:val>
                                            <p:strVal val="#ppt_y+.1"/>
                                          </p:val>
                                        </p:tav>
                                      </p:tavLst>
                                    </p:anim>
                                    <p:anim calcmode="lin" valueType="num">
                                      <p:cBhvr>
                                        <p:cTn id="51" dur="500" accel="50000" fill="hold">
                                          <p:stCondLst>
                                            <p:cond delay="500"/>
                                          </p:stCondLst>
                                        </p:cTn>
                                        <p:tgtEl>
                                          <p:spTgt spid="42"/>
                                        </p:tgtEl>
                                        <p:attrNameLst>
                                          <p:attrName>ppt_y</p:attrName>
                                        </p:attrNameLst>
                                      </p:cBhvr>
                                      <p:tavLst>
                                        <p:tav tm="0">
                                          <p:val>
                                            <p:strVal val="#ppt_y+.1"/>
                                          </p:val>
                                        </p:tav>
                                        <p:tav tm="100000">
                                          <p:val>
                                            <p:strVal val="#ppt_y"/>
                                          </p:val>
                                        </p:tav>
                                      </p:tavLst>
                                    </p:anim>
                                    <p:animEffect transition="in" filter="fade">
                                      <p:cBhvr>
                                        <p:cTn id="52" dur="1000" decel="50000">
                                          <p:stCondLst>
                                            <p:cond delay="0"/>
                                          </p:stCondLst>
                                        </p:cTn>
                                        <p:tgtEl>
                                          <p:spTgt spid="42"/>
                                        </p:tgtEl>
                                      </p:cBhvr>
                                    </p:animEffect>
                                  </p:childTnLst>
                                </p:cTn>
                              </p:par>
                              <p:par>
                                <p:cTn id="53" presetID="25"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p:cTn id="55" dur="500" decel="50000" fill="hold">
                                          <p:stCondLst>
                                            <p:cond delay="0"/>
                                          </p:stCondLst>
                                        </p:cTn>
                                        <p:tgtEl>
                                          <p:spTgt spid="46"/>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46"/>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46"/>
                                        </p:tgtEl>
                                        <p:attrNameLst>
                                          <p:attrName>ppt_w</p:attrName>
                                        </p:attrNameLst>
                                      </p:cBhvr>
                                      <p:tavLst>
                                        <p:tav tm="0">
                                          <p:val>
                                            <p:strVal val="#ppt_w*.05"/>
                                          </p:val>
                                        </p:tav>
                                        <p:tav tm="100000">
                                          <p:val>
                                            <p:strVal val="#ppt_w"/>
                                          </p:val>
                                        </p:tav>
                                      </p:tavLst>
                                    </p:anim>
                                    <p:anim calcmode="lin" valueType="num">
                                      <p:cBhvr>
                                        <p:cTn id="58" dur="1000" fill="hold"/>
                                        <p:tgtEl>
                                          <p:spTgt spid="46"/>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46"/>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46"/>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46"/>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46"/>
                                        </p:tgtEl>
                                      </p:cBhvr>
                                    </p:animEffect>
                                  </p:childTnLst>
                                </p:cTn>
                              </p:par>
                              <p:par>
                                <p:cTn id="63" presetID="25"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500" decel="50000" fill="hold">
                                          <p:stCondLst>
                                            <p:cond delay="0"/>
                                          </p:stCondLst>
                                        </p:cTn>
                                        <p:tgtEl>
                                          <p:spTgt spid="50"/>
                                        </p:tgtEl>
                                        <p:attrNameLst>
                                          <p:attrName>style.rotation</p:attrName>
                                        </p:attrNameLst>
                                      </p:cBhvr>
                                      <p:tavLst>
                                        <p:tav tm="0">
                                          <p:val>
                                            <p:fltVal val="-90"/>
                                          </p:val>
                                        </p:tav>
                                        <p:tav tm="100000">
                                          <p:val>
                                            <p:fltVal val="0"/>
                                          </p:val>
                                        </p:tav>
                                      </p:tavLst>
                                    </p:anim>
                                    <p:anim calcmode="lin" valueType="num">
                                      <p:cBhvr>
                                        <p:cTn id="66" dur="500" decel="50000" fill="hold">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67" dur="500" accel="50000" fill="hold">
                                          <p:stCondLst>
                                            <p:cond delay="500"/>
                                          </p:stCondLst>
                                        </p:cTn>
                                        <p:tgtEl>
                                          <p:spTgt spid="50"/>
                                        </p:tgtEl>
                                        <p:attrNameLst>
                                          <p:attrName>ppt_w</p:attrName>
                                        </p:attrNameLst>
                                      </p:cBhvr>
                                      <p:tavLst>
                                        <p:tav tm="0">
                                          <p:val>
                                            <p:strVal val="#ppt_w*.05"/>
                                          </p:val>
                                        </p:tav>
                                        <p:tav tm="100000">
                                          <p:val>
                                            <p:strVal val="#ppt_w"/>
                                          </p:val>
                                        </p:tav>
                                      </p:tavLst>
                                    </p:anim>
                                    <p:anim calcmode="lin" valueType="num">
                                      <p:cBhvr>
                                        <p:cTn id="68" dur="1000" fill="hold"/>
                                        <p:tgtEl>
                                          <p:spTgt spid="50"/>
                                        </p:tgtEl>
                                        <p:attrNameLst>
                                          <p:attrName>ppt_h</p:attrName>
                                        </p:attrNameLst>
                                      </p:cBhvr>
                                      <p:tavLst>
                                        <p:tav tm="0">
                                          <p:val>
                                            <p:strVal val="#ppt_h"/>
                                          </p:val>
                                        </p:tav>
                                        <p:tav tm="100000">
                                          <p:val>
                                            <p:strVal val="#ppt_h"/>
                                          </p:val>
                                        </p:tav>
                                      </p:tavLst>
                                    </p:anim>
                                    <p:anim calcmode="lin" valueType="num">
                                      <p:cBhvr>
                                        <p:cTn id="69" dur="500" decel="50000" fill="hold">
                                          <p:stCondLst>
                                            <p:cond delay="0"/>
                                          </p:stCondLst>
                                        </p:cTn>
                                        <p:tgtEl>
                                          <p:spTgt spid="50"/>
                                        </p:tgtEl>
                                        <p:attrNameLst>
                                          <p:attrName>ppt_x</p:attrName>
                                        </p:attrNameLst>
                                      </p:cBhvr>
                                      <p:tavLst>
                                        <p:tav tm="0">
                                          <p:val>
                                            <p:strVal val="#ppt_x+.4"/>
                                          </p:val>
                                        </p:tav>
                                        <p:tav tm="100000">
                                          <p:val>
                                            <p:strVal val="#ppt_x"/>
                                          </p:val>
                                        </p:tav>
                                      </p:tavLst>
                                    </p:anim>
                                    <p:anim calcmode="lin" valueType="num">
                                      <p:cBhvr>
                                        <p:cTn id="70" dur="500" decel="50000" fill="hold">
                                          <p:stCondLst>
                                            <p:cond delay="0"/>
                                          </p:stCondLst>
                                        </p:cTn>
                                        <p:tgtEl>
                                          <p:spTgt spid="50"/>
                                        </p:tgtEl>
                                        <p:attrNameLst>
                                          <p:attrName>ppt_y</p:attrName>
                                        </p:attrNameLst>
                                      </p:cBhvr>
                                      <p:tavLst>
                                        <p:tav tm="0">
                                          <p:val>
                                            <p:strVal val="#ppt_y-.2"/>
                                          </p:val>
                                        </p:tav>
                                        <p:tav tm="100000">
                                          <p:val>
                                            <p:strVal val="#ppt_y+.1"/>
                                          </p:val>
                                        </p:tav>
                                      </p:tavLst>
                                    </p:anim>
                                    <p:anim calcmode="lin" valueType="num">
                                      <p:cBhvr>
                                        <p:cTn id="71" dur="500" accel="50000" fill="hold">
                                          <p:stCondLst>
                                            <p:cond delay="500"/>
                                          </p:stCondLst>
                                        </p:cTn>
                                        <p:tgtEl>
                                          <p:spTgt spid="50"/>
                                        </p:tgtEl>
                                        <p:attrNameLst>
                                          <p:attrName>ppt_y</p:attrName>
                                        </p:attrNameLst>
                                      </p:cBhvr>
                                      <p:tavLst>
                                        <p:tav tm="0">
                                          <p:val>
                                            <p:strVal val="#ppt_y+.1"/>
                                          </p:val>
                                        </p:tav>
                                        <p:tav tm="100000">
                                          <p:val>
                                            <p:strVal val="#ppt_y"/>
                                          </p:val>
                                        </p:tav>
                                      </p:tavLst>
                                    </p:anim>
                                    <p:animEffect transition="in" filter="fade">
                                      <p:cBhvr>
                                        <p:cTn id="72" dur="1000" decel="50000">
                                          <p:stCondLst>
                                            <p:cond delay="0"/>
                                          </p:stCondLst>
                                        </p:cTn>
                                        <p:tgtEl>
                                          <p:spTgt spid="50"/>
                                        </p:tgtEl>
                                      </p:cBhvr>
                                    </p:animEffect>
                                  </p:childTnLst>
                                </p:cTn>
                              </p:par>
                              <p:par>
                                <p:cTn id="73" presetID="25"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anim calcmode="lin" valueType="num">
                                      <p:cBhvr>
                                        <p:cTn id="75" dur="500" decel="50000" fill="hold">
                                          <p:stCondLst>
                                            <p:cond delay="0"/>
                                          </p:stCondLst>
                                        </p:cTn>
                                        <p:tgtEl>
                                          <p:spTgt spid="51"/>
                                        </p:tgtEl>
                                        <p:attrNameLst>
                                          <p:attrName>style.rotation</p:attrName>
                                        </p:attrNameLst>
                                      </p:cBhvr>
                                      <p:tavLst>
                                        <p:tav tm="0">
                                          <p:val>
                                            <p:fltVal val="-90"/>
                                          </p:val>
                                        </p:tav>
                                        <p:tav tm="100000">
                                          <p:val>
                                            <p:fltVal val="0"/>
                                          </p:val>
                                        </p:tav>
                                      </p:tavLst>
                                    </p:anim>
                                    <p:anim calcmode="lin" valueType="num">
                                      <p:cBhvr>
                                        <p:cTn id="76" dur="500" decel="50000" fill="hold">
                                          <p:stCondLst>
                                            <p:cond delay="0"/>
                                          </p:stCondLst>
                                        </p:cTn>
                                        <p:tgtEl>
                                          <p:spTgt spid="51"/>
                                        </p:tgtEl>
                                        <p:attrNameLst>
                                          <p:attrName>ppt_w</p:attrName>
                                        </p:attrNameLst>
                                      </p:cBhvr>
                                      <p:tavLst>
                                        <p:tav tm="0">
                                          <p:val>
                                            <p:strVal val="#ppt_w"/>
                                          </p:val>
                                        </p:tav>
                                        <p:tav tm="100000">
                                          <p:val>
                                            <p:strVal val="#ppt_w*.05"/>
                                          </p:val>
                                        </p:tav>
                                      </p:tavLst>
                                    </p:anim>
                                    <p:anim calcmode="lin" valueType="num">
                                      <p:cBhvr>
                                        <p:cTn id="77" dur="500" accel="50000" fill="hold">
                                          <p:stCondLst>
                                            <p:cond delay="500"/>
                                          </p:stCondLst>
                                        </p:cTn>
                                        <p:tgtEl>
                                          <p:spTgt spid="51"/>
                                        </p:tgtEl>
                                        <p:attrNameLst>
                                          <p:attrName>ppt_w</p:attrName>
                                        </p:attrNameLst>
                                      </p:cBhvr>
                                      <p:tavLst>
                                        <p:tav tm="0">
                                          <p:val>
                                            <p:strVal val="#ppt_w*.05"/>
                                          </p:val>
                                        </p:tav>
                                        <p:tav tm="100000">
                                          <p:val>
                                            <p:strVal val="#ppt_w"/>
                                          </p:val>
                                        </p:tav>
                                      </p:tavLst>
                                    </p:anim>
                                    <p:anim calcmode="lin" valueType="num">
                                      <p:cBhvr>
                                        <p:cTn id="78" dur="1000" fill="hold"/>
                                        <p:tgtEl>
                                          <p:spTgt spid="51"/>
                                        </p:tgtEl>
                                        <p:attrNameLst>
                                          <p:attrName>ppt_h</p:attrName>
                                        </p:attrNameLst>
                                      </p:cBhvr>
                                      <p:tavLst>
                                        <p:tav tm="0">
                                          <p:val>
                                            <p:strVal val="#ppt_h"/>
                                          </p:val>
                                        </p:tav>
                                        <p:tav tm="100000">
                                          <p:val>
                                            <p:strVal val="#ppt_h"/>
                                          </p:val>
                                        </p:tav>
                                      </p:tavLst>
                                    </p:anim>
                                    <p:anim calcmode="lin" valueType="num">
                                      <p:cBhvr>
                                        <p:cTn id="79" dur="500" decel="50000" fill="hold">
                                          <p:stCondLst>
                                            <p:cond delay="0"/>
                                          </p:stCondLst>
                                        </p:cTn>
                                        <p:tgtEl>
                                          <p:spTgt spid="51"/>
                                        </p:tgtEl>
                                        <p:attrNameLst>
                                          <p:attrName>ppt_x</p:attrName>
                                        </p:attrNameLst>
                                      </p:cBhvr>
                                      <p:tavLst>
                                        <p:tav tm="0">
                                          <p:val>
                                            <p:strVal val="#ppt_x+.4"/>
                                          </p:val>
                                        </p:tav>
                                        <p:tav tm="100000">
                                          <p:val>
                                            <p:strVal val="#ppt_x"/>
                                          </p:val>
                                        </p:tav>
                                      </p:tavLst>
                                    </p:anim>
                                    <p:anim calcmode="lin" valueType="num">
                                      <p:cBhvr>
                                        <p:cTn id="80" dur="500" decel="50000" fill="hold">
                                          <p:stCondLst>
                                            <p:cond delay="0"/>
                                          </p:stCondLst>
                                        </p:cTn>
                                        <p:tgtEl>
                                          <p:spTgt spid="51"/>
                                        </p:tgtEl>
                                        <p:attrNameLst>
                                          <p:attrName>ppt_y</p:attrName>
                                        </p:attrNameLst>
                                      </p:cBhvr>
                                      <p:tavLst>
                                        <p:tav tm="0">
                                          <p:val>
                                            <p:strVal val="#ppt_y-.2"/>
                                          </p:val>
                                        </p:tav>
                                        <p:tav tm="100000">
                                          <p:val>
                                            <p:strVal val="#ppt_y+.1"/>
                                          </p:val>
                                        </p:tav>
                                      </p:tavLst>
                                    </p:anim>
                                    <p:anim calcmode="lin" valueType="num">
                                      <p:cBhvr>
                                        <p:cTn id="81" dur="500" accel="50000" fill="hold">
                                          <p:stCondLst>
                                            <p:cond delay="500"/>
                                          </p:stCondLst>
                                        </p:cTn>
                                        <p:tgtEl>
                                          <p:spTgt spid="51"/>
                                        </p:tgtEl>
                                        <p:attrNameLst>
                                          <p:attrName>ppt_y</p:attrName>
                                        </p:attrNameLst>
                                      </p:cBhvr>
                                      <p:tavLst>
                                        <p:tav tm="0">
                                          <p:val>
                                            <p:strVal val="#ppt_y+.1"/>
                                          </p:val>
                                        </p:tav>
                                        <p:tav tm="100000">
                                          <p:val>
                                            <p:strVal val="#ppt_y"/>
                                          </p:val>
                                        </p:tav>
                                      </p:tavLst>
                                    </p:anim>
                                    <p:animEffect transition="in" filter="fade">
                                      <p:cBhvr>
                                        <p:cTn id="82" dur="1000" decel="50000">
                                          <p:stCondLst>
                                            <p:cond delay="0"/>
                                          </p:stCondLst>
                                        </p:cTn>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1000"/>
                                        <p:tgtEl>
                                          <p:spTgt spid="39"/>
                                        </p:tgtEl>
                                      </p:cBhvr>
                                    </p:animEffect>
                                    <p:anim calcmode="lin" valueType="num">
                                      <p:cBhvr>
                                        <p:cTn id="88" dur="1000" fill="hold"/>
                                        <p:tgtEl>
                                          <p:spTgt spid="39"/>
                                        </p:tgtEl>
                                        <p:attrNameLst>
                                          <p:attrName>ppt_x</p:attrName>
                                        </p:attrNameLst>
                                      </p:cBhvr>
                                      <p:tavLst>
                                        <p:tav tm="0">
                                          <p:val>
                                            <p:strVal val="#ppt_x"/>
                                          </p:val>
                                        </p:tav>
                                        <p:tav tm="100000">
                                          <p:val>
                                            <p:strVal val="#ppt_x"/>
                                          </p:val>
                                        </p:tav>
                                      </p:tavLst>
                                    </p:anim>
                                    <p:anim calcmode="lin" valueType="num">
                                      <p:cBhvr>
                                        <p:cTn id="89" dur="1000" fill="hold"/>
                                        <p:tgtEl>
                                          <p:spTgt spid="3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1000"/>
                                        <p:tgtEl>
                                          <p:spTgt spid="38"/>
                                        </p:tgtEl>
                                      </p:cBhvr>
                                    </p:animEffect>
                                    <p:anim calcmode="lin" valueType="num">
                                      <p:cBhvr>
                                        <p:cTn id="93" dur="1000" fill="hold"/>
                                        <p:tgtEl>
                                          <p:spTgt spid="38"/>
                                        </p:tgtEl>
                                        <p:attrNameLst>
                                          <p:attrName>ppt_x</p:attrName>
                                        </p:attrNameLst>
                                      </p:cBhvr>
                                      <p:tavLst>
                                        <p:tav tm="0">
                                          <p:val>
                                            <p:strVal val="#ppt_x"/>
                                          </p:val>
                                        </p:tav>
                                        <p:tav tm="100000">
                                          <p:val>
                                            <p:strVal val="#ppt_x"/>
                                          </p:val>
                                        </p:tav>
                                      </p:tavLst>
                                    </p:anim>
                                    <p:anim calcmode="lin" valueType="num">
                                      <p:cBhvr>
                                        <p:cTn id="94" dur="1000" fill="hold"/>
                                        <p:tgtEl>
                                          <p:spTgt spid="38"/>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fade">
                                      <p:cBhvr>
                                        <p:cTn id="97" dur="1000"/>
                                        <p:tgtEl>
                                          <p:spTgt spid="40"/>
                                        </p:tgtEl>
                                      </p:cBhvr>
                                    </p:animEffect>
                                    <p:anim calcmode="lin" valueType="num">
                                      <p:cBhvr>
                                        <p:cTn id="98" dur="1000" fill="hold"/>
                                        <p:tgtEl>
                                          <p:spTgt spid="40"/>
                                        </p:tgtEl>
                                        <p:attrNameLst>
                                          <p:attrName>ppt_x</p:attrName>
                                        </p:attrNameLst>
                                      </p:cBhvr>
                                      <p:tavLst>
                                        <p:tav tm="0">
                                          <p:val>
                                            <p:strVal val="#ppt_x"/>
                                          </p:val>
                                        </p:tav>
                                        <p:tav tm="100000">
                                          <p:val>
                                            <p:strVal val="#ppt_x"/>
                                          </p:val>
                                        </p:tav>
                                      </p:tavLst>
                                    </p:anim>
                                    <p:anim calcmode="lin" valueType="num">
                                      <p:cBhvr>
                                        <p:cTn id="99" dur="1000" fill="hold"/>
                                        <p:tgtEl>
                                          <p:spTgt spid="40"/>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1000"/>
                                        <p:tgtEl>
                                          <p:spTgt spid="41"/>
                                        </p:tgtEl>
                                      </p:cBhvr>
                                    </p:animEffect>
                                    <p:anim calcmode="lin" valueType="num">
                                      <p:cBhvr>
                                        <p:cTn id="103" dur="1000" fill="hold"/>
                                        <p:tgtEl>
                                          <p:spTgt spid="41"/>
                                        </p:tgtEl>
                                        <p:attrNameLst>
                                          <p:attrName>ppt_x</p:attrName>
                                        </p:attrNameLst>
                                      </p:cBhvr>
                                      <p:tavLst>
                                        <p:tav tm="0">
                                          <p:val>
                                            <p:strVal val="#ppt_x"/>
                                          </p:val>
                                        </p:tav>
                                        <p:tav tm="100000">
                                          <p:val>
                                            <p:strVal val="#ppt_x"/>
                                          </p:val>
                                        </p:tav>
                                      </p:tavLst>
                                    </p:anim>
                                    <p:anim calcmode="lin" valueType="num">
                                      <p:cBhvr>
                                        <p:cTn id="10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7" grpId="0" animBg="1"/>
      <p:bldP spid="42" grpId="0" animBg="1"/>
      <p:bldP spid="46" grpId="0" animBg="1"/>
      <p:bldP spid="50" grpId="0" animBg="1"/>
      <p:bldP spid="5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B4B7C8C1-FFA7-4866-9C99-1E8A1AD93739}"/>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sp>
        <p:nvSpPr>
          <p:cNvPr id="59" name="文本框 1">
            <a:extLst>
              <a:ext uri="{FF2B5EF4-FFF2-40B4-BE49-F238E27FC236}">
                <a16:creationId xmlns:a16="http://schemas.microsoft.com/office/drawing/2014/main" id="{5EC68C9A-2CC6-4B48-B188-A954B6DCF3A4}"/>
              </a:ext>
            </a:extLst>
          </p:cNvPr>
          <p:cNvSpPr txBox="1"/>
          <p:nvPr/>
        </p:nvSpPr>
        <p:spPr>
          <a:xfrm>
            <a:off x="3558541" y="2106919"/>
            <a:ext cx="6070893"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5400" dirty="0">
                <a:solidFill>
                  <a:schemeClr val="tx2">
                    <a:lumMod val="75000"/>
                  </a:schemeClr>
                </a:solidFill>
                <a:latin typeface="经典繁勘亭" panose="02010609010101010101" pitchFamily="49" charset="-122"/>
                <a:ea typeface="经典繁勘亭" panose="02010609010101010101" pitchFamily="49" charset="-122"/>
                <a:cs typeface="经典繁勘亭" panose="02010609010101010101" pitchFamily="49" charset="-122"/>
              </a:rPr>
              <a:t>感谢聆听</a:t>
            </a:r>
            <a:endParaRPr kumimoji="1" lang="en-US" altLang="zh-CN" sz="5400" dirty="0">
              <a:solidFill>
                <a:schemeClr val="tx2">
                  <a:lumMod val="75000"/>
                </a:schemeClr>
              </a:solidFill>
              <a:latin typeface="经典繁勘亭" panose="02010609010101010101" pitchFamily="49" charset="-122"/>
              <a:ea typeface="经典繁勘亭" panose="02010609010101010101" pitchFamily="49" charset="-122"/>
              <a:cs typeface="经典繁勘亭" panose="02010609010101010101" pitchFamily="49" charset="-122"/>
            </a:endParaRPr>
          </a:p>
          <a:p>
            <a:r>
              <a:rPr kumimoji="1" lang="zh-CN" altLang="en-US" sz="5400" dirty="0">
                <a:solidFill>
                  <a:schemeClr val="tx2">
                    <a:lumMod val="75000"/>
                  </a:schemeClr>
                </a:solidFill>
                <a:latin typeface="经典繁勘亭" panose="02010609010101010101" pitchFamily="49" charset="-122"/>
                <a:ea typeface="经典繁勘亭" panose="02010609010101010101" pitchFamily="49" charset="-122"/>
                <a:cs typeface="经典繁勘亭" panose="02010609010101010101" pitchFamily="49" charset="-122"/>
              </a:rPr>
              <a:t>祝您生活愉快</a:t>
            </a:r>
            <a:r>
              <a:rPr kumimoji="1" lang="en-US" altLang="zh-CN" sz="5400" dirty="0">
                <a:solidFill>
                  <a:schemeClr val="tx2">
                    <a:lumMod val="75000"/>
                  </a:schemeClr>
                </a:solidFill>
                <a:latin typeface="经典繁勘亭" panose="02010609010101010101" pitchFamily="49" charset="-122"/>
                <a:ea typeface="经典繁勘亭" panose="02010609010101010101" pitchFamily="49" charset="-122"/>
                <a:cs typeface="经典繁勘亭" panose="02010609010101010101" pitchFamily="49" charset="-122"/>
              </a:rPr>
              <a:t>.</a:t>
            </a:r>
            <a:endParaRPr kumimoji="1" lang="zh-CN" altLang="en-US" sz="5400" dirty="0">
              <a:solidFill>
                <a:schemeClr val="tx2">
                  <a:lumMod val="75000"/>
                </a:schemeClr>
              </a:solidFill>
              <a:latin typeface="经典繁勘亭" panose="02010609010101010101" pitchFamily="49" charset="-122"/>
              <a:ea typeface="经典繁勘亭" panose="02010609010101010101" pitchFamily="49" charset="-122"/>
              <a:cs typeface="经典繁勘亭" panose="02010609010101010101" pitchFamily="49" charset="-122"/>
            </a:endParaRPr>
          </a:p>
        </p:txBody>
      </p:sp>
      <p:pic>
        <p:nvPicPr>
          <p:cNvPr id="71" name="图片 70">
            <a:extLst>
              <a:ext uri="{FF2B5EF4-FFF2-40B4-BE49-F238E27FC236}">
                <a16:creationId xmlns:a16="http://schemas.microsoft.com/office/drawing/2014/main" id="{714E836E-F80A-4EB5-8824-46B084CC7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1" y="946696"/>
            <a:ext cx="2585928" cy="5621583"/>
          </a:xfrm>
          <a:prstGeom prst="rect">
            <a:avLst/>
          </a:prstGeom>
        </p:spPr>
      </p:pic>
      <p:pic>
        <p:nvPicPr>
          <p:cNvPr id="96" name="图片 95">
            <a:extLst>
              <a:ext uri="{FF2B5EF4-FFF2-40B4-BE49-F238E27FC236}">
                <a16:creationId xmlns:a16="http://schemas.microsoft.com/office/drawing/2014/main" id="{98B5E459-B8C9-4F92-AB8E-890F579EC0E8}"/>
              </a:ext>
            </a:extLst>
          </p:cNvPr>
          <p:cNvPicPr>
            <a:picLocks noChangeAspect="1"/>
          </p:cNvPicPr>
          <p:nvPr/>
        </p:nvPicPr>
        <p:blipFill>
          <a:blip r:embed="rId4">
            <a:duotone>
              <a:schemeClr val="accent5">
                <a:shade val="45000"/>
                <a:satMod val="135000"/>
              </a:schemeClr>
              <a:prstClr val="white"/>
            </a:duotone>
          </a:blip>
          <a:stretch>
            <a:fillRect/>
          </a:stretch>
        </p:blipFill>
        <p:spPr>
          <a:xfrm>
            <a:off x="6593987" y="1263295"/>
            <a:ext cx="1319819" cy="547918"/>
          </a:xfrm>
          <a:prstGeom prst="rect">
            <a:avLst/>
          </a:prstGeom>
        </p:spPr>
      </p:pic>
      <p:pic>
        <p:nvPicPr>
          <p:cNvPr id="98" name="图片 97">
            <a:extLst>
              <a:ext uri="{FF2B5EF4-FFF2-40B4-BE49-F238E27FC236}">
                <a16:creationId xmlns:a16="http://schemas.microsoft.com/office/drawing/2014/main" id="{3541A790-FFFB-4DDC-B426-BFD8A8BBEAD8}"/>
              </a:ext>
            </a:extLst>
          </p:cNvPr>
          <p:cNvPicPr>
            <a:picLocks noChangeAspect="1"/>
          </p:cNvPicPr>
          <p:nvPr/>
        </p:nvPicPr>
        <p:blipFill>
          <a:blip r:embed="rId5">
            <a:duotone>
              <a:schemeClr val="accent5">
                <a:shade val="45000"/>
                <a:satMod val="135000"/>
              </a:schemeClr>
              <a:prstClr val="white"/>
            </a:duotone>
          </a:blip>
          <a:stretch>
            <a:fillRect/>
          </a:stretch>
        </p:blipFill>
        <p:spPr>
          <a:xfrm>
            <a:off x="3137275" y="429320"/>
            <a:ext cx="1318954" cy="624140"/>
          </a:xfrm>
          <a:prstGeom prst="rect">
            <a:avLst/>
          </a:prstGeom>
        </p:spPr>
      </p:pic>
      <p:pic>
        <p:nvPicPr>
          <p:cNvPr id="99" name="图片 98">
            <a:extLst>
              <a:ext uri="{FF2B5EF4-FFF2-40B4-BE49-F238E27FC236}">
                <a16:creationId xmlns:a16="http://schemas.microsoft.com/office/drawing/2014/main" id="{8F992063-ECE0-420B-82CD-6A05DC063CA1}"/>
              </a:ext>
            </a:extLst>
          </p:cNvPr>
          <p:cNvPicPr>
            <a:picLocks noChangeAspect="1"/>
          </p:cNvPicPr>
          <p:nvPr/>
        </p:nvPicPr>
        <p:blipFill>
          <a:blip r:embed="rId6"/>
          <a:stretch>
            <a:fillRect/>
          </a:stretch>
        </p:blipFill>
        <p:spPr>
          <a:xfrm>
            <a:off x="9054726" y="171200"/>
            <a:ext cx="932848" cy="925879"/>
          </a:xfrm>
          <a:prstGeom prst="rect">
            <a:avLst/>
          </a:prstGeom>
        </p:spPr>
      </p:pic>
      <p:pic>
        <p:nvPicPr>
          <p:cNvPr id="97" name="图片 96">
            <a:extLst>
              <a:ext uri="{FF2B5EF4-FFF2-40B4-BE49-F238E27FC236}">
                <a16:creationId xmlns:a16="http://schemas.microsoft.com/office/drawing/2014/main" id="{23FD31EE-6ECE-44AA-A02B-B3ADB368A3D9}"/>
              </a:ext>
            </a:extLst>
          </p:cNvPr>
          <p:cNvPicPr>
            <a:picLocks noChangeAspect="1"/>
          </p:cNvPicPr>
          <p:nvPr/>
        </p:nvPicPr>
        <p:blipFill>
          <a:blip r:embed="rId7">
            <a:duotone>
              <a:schemeClr val="accent5">
                <a:shade val="45000"/>
                <a:satMod val="135000"/>
              </a:schemeClr>
              <a:prstClr val="white"/>
            </a:duotone>
          </a:blip>
          <a:stretch>
            <a:fillRect/>
          </a:stretch>
        </p:blipFill>
        <p:spPr>
          <a:xfrm>
            <a:off x="9123306" y="337415"/>
            <a:ext cx="1907173" cy="925880"/>
          </a:xfrm>
          <a:prstGeom prst="rect">
            <a:avLst/>
          </a:prstGeom>
        </p:spPr>
      </p:pic>
      <p:pic>
        <p:nvPicPr>
          <p:cNvPr id="100" name="图片 99">
            <a:extLst>
              <a:ext uri="{FF2B5EF4-FFF2-40B4-BE49-F238E27FC236}">
                <a16:creationId xmlns:a16="http://schemas.microsoft.com/office/drawing/2014/main" id="{A8A4091C-A56B-470C-89FD-99364D2FCF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91599" y="2839036"/>
            <a:ext cx="2848645" cy="3731665"/>
          </a:xfrm>
          <a:prstGeom prst="rect">
            <a:avLst/>
          </a:prstGeom>
        </p:spPr>
      </p:pic>
    </p:spTree>
    <p:extLst>
      <p:ext uri="{BB962C8B-B14F-4D97-AF65-F5344CB8AC3E}">
        <p14:creationId xmlns:p14="http://schemas.microsoft.com/office/powerpoint/2010/main" val="395141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ppt_x"/>
                                          </p:val>
                                        </p:tav>
                                        <p:tav tm="100000">
                                          <p:val>
                                            <p:strVal val="#ppt_x"/>
                                          </p:val>
                                        </p:tav>
                                      </p:tavLst>
                                    </p:anim>
                                    <p:anim calcmode="lin" valueType="num">
                                      <p:cBhvr additive="base">
                                        <p:cTn id="8" dur="500" fill="hold"/>
                                        <p:tgtEl>
                                          <p:spTgt spid="7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0"/>
                                        </p:tgtEl>
                                        <p:attrNameLst>
                                          <p:attrName>style.visibility</p:attrName>
                                        </p:attrNameLst>
                                      </p:cBhvr>
                                      <p:to>
                                        <p:strVal val="visible"/>
                                      </p:to>
                                    </p:set>
                                    <p:anim calcmode="lin" valueType="num">
                                      <p:cBhvr additive="base">
                                        <p:cTn id="11" dur="500" fill="hold"/>
                                        <p:tgtEl>
                                          <p:spTgt spid="100"/>
                                        </p:tgtEl>
                                        <p:attrNameLst>
                                          <p:attrName>ppt_x</p:attrName>
                                        </p:attrNameLst>
                                      </p:cBhvr>
                                      <p:tavLst>
                                        <p:tav tm="0">
                                          <p:val>
                                            <p:strVal val="#ppt_x"/>
                                          </p:val>
                                        </p:tav>
                                        <p:tav tm="100000">
                                          <p:val>
                                            <p:strVal val="#ppt_x"/>
                                          </p:val>
                                        </p:tav>
                                      </p:tavLst>
                                    </p:anim>
                                    <p:anim calcmode="lin" valueType="num">
                                      <p:cBhvr additive="base">
                                        <p:cTn id="12"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circle(in)">
                                      <p:cBhvr>
                                        <p:cTn id="17"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A6740">
            <a:alpha val="0"/>
          </a:srgbClr>
        </a:solidFill>
        <a:effectLst/>
      </p:bgPr>
    </p:bg>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grpSp>
        <p:nvGrpSpPr>
          <p:cNvPr id="48" name="PA_组合 248">
            <a:extLst>
              <a:ext uri="{FF2B5EF4-FFF2-40B4-BE49-F238E27FC236}">
                <a16:creationId xmlns:a16="http://schemas.microsoft.com/office/drawing/2014/main" id="{3D8519EE-E172-48C2-A86E-EBA7A91B6A42}"/>
              </a:ext>
            </a:extLst>
          </p:cNvPr>
          <p:cNvGrpSpPr/>
          <p:nvPr/>
        </p:nvGrpSpPr>
        <p:grpSpPr>
          <a:xfrm>
            <a:off x="5419858" y="2318716"/>
            <a:ext cx="877210" cy="877211"/>
            <a:chOff x="4353788" y="1068386"/>
            <a:chExt cx="592774" cy="592774"/>
          </a:xfrm>
        </p:grpSpPr>
        <p:sp>
          <p:nvSpPr>
            <p:cNvPr id="88" name="文本框 29">
              <a:extLst>
                <a:ext uri="{FF2B5EF4-FFF2-40B4-BE49-F238E27FC236}">
                  <a16:creationId xmlns:a16="http://schemas.microsoft.com/office/drawing/2014/main" id="{9C69AE1C-03A3-4061-8F35-F673155CB735}"/>
                </a:ext>
              </a:extLst>
            </p:cNvPr>
            <p:cNvSpPr txBox="1"/>
            <p:nvPr/>
          </p:nvSpPr>
          <p:spPr>
            <a:xfrm>
              <a:off x="4475374" y="1196242"/>
              <a:ext cx="367432" cy="353565"/>
            </a:xfrm>
            <a:prstGeom prst="rect">
              <a:avLst/>
            </a:prstGeom>
            <a:noFill/>
            <a:ln>
              <a:noFill/>
            </a:ln>
          </p:spPr>
          <p:txBody>
            <a:bodyPr wrap="non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壹</a:t>
              </a:r>
            </a:p>
          </p:txBody>
        </p:sp>
        <p:sp>
          <p:nvSpPr>
            <p:cNvPr id="89" name="菱形 88">
              <a:extLst>
                <a:ext uri="{FF2B5EF4-FFF2-40B4-BE49-F238E27FC236}">
                  <a16:creationId xmlns:a16="http://schemas.microsoft.com/office/drawing/2014/main" id="{8EE0CCC3-4C5E-4620-8EF3-0133708DBA73}"/>
                </a:ext>
              </a:extLst>
            </p:cNvPr>
            <p:cNvSpPr/>
            <p:nvPr/>
          </p:nvSpPr>
          <p:spPr>
            <a:xfrm>
              <a:off x="4353788" y="1068386"/>
              <a:ext cx="592774" cy="592774"/>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grpSp>
      <p:grpSp>
        <p:nvGrpSpPr>
          <p:cNvPr id="53" name="PA_组合 249">
            <a:extLst>
              <a:ext uri="{FF2B5EF4-FFF2-40B4-BE49-F238E27FC236}">
                <a16:creationId xmlns:a16="http://schemas.microsoft.com/office/drawing/2014/main" id="{3AB485F3-4562-4232-BE51-78D55E3CC05B}"/>
              </a:ext>
            </a:extLst>
          </p:cNvPr>
          <p:cNvGrpSpPr/>
          <p:nvPr/>
        </p:nvGrpSpPr>
        <p:grpSpPr>
          <a:xfrm>
            <a:off x="6819229" y="2817685"/>
            <a:ext cx="877210" cy="877210"/>
            <a:chOff x="4353788" y="1068386"/>
            <a:chExt cx="592774" cy="592774"/>
          </a:xfrm>
        </p:grpSpPr>
        <p:sp>
          <p:nvSpPr>
            <p:cNvPr id="86" name="文本框 32">
              <a:extLst>
                <a:ext uri="{FF2B5EF4-FFF2-40B4-BE49-F238E27FC236}">
                  <a16:creationId xmlns:a16="http://schemas.microsoft.com/office/drawing/2014/main" id="{9A35FD54-1C45-4932-B8E6-858B6931BB56}"/>
                </a:ext>
              </a:extLst>
            </p:cNvPr>
            <p:cNvSpPr txBox="1"/>
            <p:nvPr/>
          </p:nvSpPr>
          <p:spPr>
            <a:xfrm>
              <a:off x="4475374" y="1185304"/>
              <a:ext cx="367432" cy="353565"/>
            </a:xfrm>
            <a:prstGeom prst="rect">
              <a:avLst/>
            </a:prstGeom>
            <a:noFill/>
            <a:ln>
              <a:noFill/>
            </a:ln>
          </p:spPr>
          <p:txBody>
            <a:bodyPr wrap="non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贰</a:t>
              </a:r>
            </a:p>
          </p:txBody>
        </p:sp>
        <p:sp>
          <p:nvSpPr>
            <p:cNvPr id="87" name="菱形 86">
              <a:extLst>
                <a:ext uri="{FF2B5EF4-FFF2-40B4-BE49-F238E27FC236}">
                  <a16:creationId xmlns:a16="http://schemas.microsoft.com/office/drawing/2014/main" id="{9B7A9B11-357D-4CF2-A5FA-7E974D29878A}"/>
                </a:ext>
              </a:extLst>
            </p:cNvPr>
            <p:cNvSpPr/>
            <p:nvPr/>
          </p:nvSpPr>
          <p:spPr>
            <a:xfrm>
              <a:off x="4353788" y="1068386"/>
              <a:ext cx="592774" cy="592774"/>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grpSp>
      <p:grpSp>
        <p:nvGrpSpPr>
          <p:cNvPr id="57" name="PA_组合 252">
            <a:extLst>
              <a:ext uri="{FF2B5EF4-FFF2-40B4-BE49-F238E27FC236}">
                <a16:creationId xmlns:a16="http://schemas.microsoft.com/office/drawing/2014/main" id="{BA7E19AF-60A5-44A2-A096-A32AD9D3F53E}"/>
              </a:ext>
            </a:extLst>
          </p:cNvPr>
          <p:cNvGrpSpPr/>
          <p:nvPr/>
        </p:nvGrpSpPr>
        <p:grpSpPr>
          <a:xfrm>
            <a:off x="8428242" y="2238761"/>
            <a:ext cx="877210" cy="877211"/>
            <a:chOff x="4353788" y="1068386"/>
            <a:chExt cx="592774" cy="592774"/>
          </a:xfrm>
        </p:grpSpPr>
        <p:sp>
          <p:nvSpPr>
            <p:cNvPr id="84" name="文本框 35">
              <a:extLst>
                <a:ext uri="{FF2B5EF4-FFF2-40B4-BE49-F238E27FC236}">
                  <a16:creationId xmlns:a16="http://schemas.microsoft.com/office/drawing/2014/main" id="{16CD7E4A-2190-45BA-AC2C-D65A76D52E9D}"/>
                </a:ext>
              </a:extLst>
            </p:cNvPr>
            <p:cNvSpPr txBox="1"/>
            <p:nvPr/>
          </p:nvSpPr>
          <p:spPr>
            <a:xfrm>
              <a:off x="4475374" y="1196242"/>
              <a:ext cx="367432" cy="353565"/>
            </a:xfrm>
            <a:prstGeom prst="rect">
              <a:avLst/>
            </a:prstGeom>
            <a:noFill/>
            <a:ln>
              <a:noFill/>
            </a:ln>
          </p:spPr>
          <p:txBody>
            <a:bodyPr wrap="non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叁</a:t>
              </a:r>
            </a:p>
          </p:txBody>
        </p:sp>
        <p:sp>
          <p:nvSpPr>
            <p:cNvPr id="85" name="菱形 84">
              <a:extLst>
                <a:ext uri="{FF2B5EF4-FFF2-40B4-BE49-F238E27FC236}">
                  <a16:creationId xmlns:a16="http://schemas.microsoft.com/office/drawing/2014/main" id="{379948E8-8615-49AB-A949-F0D51E786A53}"/>
                </a:ext>
              </a:extLst>
            </p:cNvPr>
            <p:cNvSpPr/>
            <p:nvPr/>
          </p:nvSpPr>
          <p:spPr>
            <a:xfrm>
              <a:off x="4353788" y="1068386"/>
              <a:ext cx="592774" cy="592774"/>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grpSp>
      <p:grpSp>
        <p:nvGrpSpPr>
          <p:cNvPr id="62" name="PA_组合 255">
            <a:extLst>
              <a:ext uri="{FF2B5EF4-FFF2-40B4-BE49-F238E27FC236}">
                <a16:creationId xmlns:a16="http://schemas.microsoft.com/office/drawing/2014/main" id="{377AFE85-71D5-45CE-B1A8-629E78D330C1}"/>
              </a:ext>
            </a:extLst>
          </p:cNvPr>
          <p:cNvGrpSpPr/>
          <p:nvPr/>
        </p:nvGrpSpPr>
        <p:grpSpPr>
          <a:xfrm>
            <a:off x="9842016" y="2793402"/>
            <a:ext cx="877210" cy="877209"/>
            <a:chOff x="4353788" y="1068386"/>
            <a:chExt cx="592774" cy="592774"/>
          </a:xfrm>
        </p:grpSpPr>
        <p:sp>
          <p:nvSpPr>
            <p:cNvPr id="82" name="文本框 38">
              <a:extLst>
                <a:ext uri="{FF2B5EF4-FFF2-40B4-BE49-F238E27FC236}">
                  <a16:creationId xmlns:a16="http://schemas.microsoft.com/office/drawing/2014/main" id="{ED650EE9-24DD-4669-9511-9309DC008349}"/>
                </a:ext>
              </a:extLst>
            </p:cNvPr>
            <p:cNvSpPr txBox="1"/>
            <p:nvPr/>
          </p:nvSpPr>
          <p:spPr>
            <a:xfrm>
              <a:off x="4469147" y="1185301"/>
              <a:ext cx="367432" cy="353566"/>
            </a:xfrm>
            <a:prstGeom prst="rect">
              <a:avLst/>
            </a:prstGeom>
            <a:noFill/>
            <a:ln>
              <a:noFill/>
            </a:ln>
          </p:spPr>
          <p:txBody>
            <a:bodyPr wrap="non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肆</a:t>
              </a:r>
            </a:p>
          </p:txBody>
        </p:sp>
        <p:sp>
          <p:nvSpPr>
            <p:cNvPr id="83" name="菱形 82">
              <a:extLst>
                <a:ext uri="{FF2B5EF4-FFF2-40B4-BE49-F238E27FC236}">
                  <a16:creationId xmlns:a16="http://schemas.microsoft.com/office/drawing/2014/main" id="{997F6F6A-F985-4607-A229-AF70E71664A0}"/>
                </a:ext>
              </a:extLst>
            </p:cNvPr>
            <p:cNvSpPr/>
            <p:nvPr/>
          </p:nvSpPr>
          <p:spPr>
            <a:xfrm>
              <a:off x="4353788" y="1068386"/>
              <a:ext cx="592774" cy="592774"/>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grpSp>
      <p:grpSp>
        <p:nvGrpSpPr>
          <p:cNvPr id="66" name="PA_组合 267">
            <a:extLst>
              <a:ext uri="{FF2B5EF4-FFF2-40B4-BE49-F238E27FC236}">
                <a16:creationId xmlns:a16="http://schemas.microsoft.com/office/drawing/2014/main" id="{856F00D9-C0AB-4ADC-9CDF-7ADBD96121CE}"/>
              </a:ext>
            </a:extLst>
          </p:cNvPr>
          <p:cNvGrpSpPr/>
          <p:nvPr/>
        </p:nvGrpSpPr>
        <p:grpSpPr>
          <a:xfrm>
            <a:off x="9858843" y="3513924"/>
            <a:ext cx="977431" cy="2304836"/>
            <a:chOff x="4172499" y="1653119"/>
            <a:chExt cx="1022468" cy="2411025"/>
          </a:xfrm>
        </p:grpSpPr>
        <p:sp>
          <p:nvSpPr>
            <p:cNvPr id="74" name="文本框 45">
              <a:extLst>
                <a:ext uri="{FF2B5EF4-FFF2-40B4-BE49-F238E27FC236}">
                  <a16:creationId xmlns:a16="http://schemas.microsoft.com/office/drawing/2014/main" id="{3297359B-59D4-4785-B6AB-4DC12EDF8B4A}"/>
                </a:ext>
              </a:extLst>
            </p:cNvPr>
            <p:cNvSpPr txBox="1"/>
            <p:nvPr/>
          </p:nvSpPr>
          <p:spPr>
            <a:xfrm>
              <a:off x="4712030" y="1658989"/>
              <a:ext cx="482937" cy="1519577"/>
            </a:xfrm>
            <a:prstGeom prst="rect">
              <a:avLst/>
            </a:prstGeom>
            <a:noFill/>
          </p:spPr>
          <p:txBody>
            <a:bodyPr vert="eaVert" wrap="squar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输 入 标 题</a:t>
              </a:r>
            </a:p>
          </p:txBody>
        </p:sp>
        <p:sp>
          <p:nvSpPr>
            <p:cNvPr id="75" name="文本框 46">
              <a:extLst>
                <a:ext uri="{FF2B5EF4-FFF2-40B4-BE49-F238E27FC236}">
                  <a16:creationId xmlns:a16="http://schemas.microsoft.com/office/drawing/2014/main" id="{F55B9BDC-DDCE-485D-A223-EA3B6B35F64F}"/>
                </a:ext>
              </a:extLst>
            </p:cNvPr>
            <p:cNvSpPr txBox="1"/>
            <p:nvPr/>
          </p:nvSpPr>
          <p:spPr>
            <a:xfrm>
              <a:off x="4172499" y="1653119"/>
              <a:ext cx="729771" cy="2411025"/>
            </a:xfrm>
            <a:prstGeom prst="rect">
              <a:avLst/>
            </a:prstGeom>
            <a:noFill/>
          </p:spPr>
          <p:txBody>
            <a:bodyPr vert="eaVert" wrap="square" rtlCol="0" anchor="b">
              <a:spAutoFit/>
            </a:bodyPr>
            <a:lstStyle>
              <a:defPPr>
                <a:defRPr lang="zh-CN"/>
              </a:defPPr>
              <a:lvl1pPr>
                <a:lnSpc>
                  <a:spcPts val="2000"/>
                </a:lnSpc>
                <a:defRPr sz="1200">
                  <a:latin typeface="汉仪小隶书简" panose="02010609000101010101" pitchFamily="49" charset="-122"/>
                  <a:ea typeface="汉仪小隶书简" panose="02010609000101010101" pitchFamily="49" charset="-122"/>
                </a:defRPr>
              </a:lvl1pPr>
            </a:lstStyle>
            <a:p>
              <a:r>
                <a:rPr lang="zh-CN" altLang="en-US" sz="1400" dirty="0">
                  <a:solidFill>
                    <a:schemeClr val="tx2">
                      <a:lumMod val="75000"/>
                    </a:schemeClr>
                  </a:solidFill>
                  <a:latin typeface="新宋体" panose="02010609030101010101" pitchFamily="49" charset="-122"/>
                  <a:ea typeface="新宋体" panose="02010609030101010101" pitchFamily="49" charset="-122"/>
                </a:rPr>
                <a:t>您的内容打在这里在此框中选择粘贴并选择只保留文字</a:t>
              </a:r>
              <a:endParaRPr lang="zh-CN" altLang="en-US" sz="14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grpSp>
      <p:grpSp>
        <p:nvGrpSpPr>
          <p:cNvPr id="67" name="PA_组合 4">
            <a:extLst>
              <a:ext uri="{FF2B5EF4-FFF2-40B4-BE49-F238E27FC236}">
                <a16:creationId xmlns:a16="http://schemas.microsoft.com/office/drawing/2014/main" id="{1B3A298E-AEE0-44B4-B518-6A896145BC80}"/>
              </a:ext>
            </a:extLst>
          </p:cNvPr>
          <p:cNvGrpSpPr/>
          <p:nvPr/>
        </p:nvGrpSpPr>
        <p:grpSpPr>
          <a:xfrm>
            <a:off x="3294392" y="2391106"/>
            <a:ext cx="960507" cy="1012060"/>
            <a:chOff x="906909" y="2738734"/>
            <a:chExt cx="1280749" cy="1349486"/>
          </a:xfrm>
        </p:grpSpPr>
        <p:sp>
          <p:nvSpPr>
            <p:cNvPr id="72" name="文本框 54">
              <a:extLst>
                <a:ext uri="{FF2B5EF4-FFF2-40B4-BE49-F238E27FC236}">
                  <a16:creationId xmlns:a16="http://schemas.microsoft.com/office/drawing/2014/main" id="{2254C172-8498-485A-9F57-CF0F871633B9}"/>
                </a:ext>
              </a:extLst>
            </p:cNvPr>
            <p:cNvSpPr txBox="1"/>
            <p:nvPr/>
          </p:nvSpPr>
          <p:spPr>
            <a:xfrm>
              <a:off x="1189037" y="2738734"/>
              <a:ext cx="998621" cy="10259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4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目</a:t>
              </a:r>
            </a:p>
          </p:txBody>
        </p:sp>
        <p:sp>
          <p:nvSpPr>
            <p:cNvPr id="73" name="文本框 55">
              <a:extLst>
                <a:ext uri="{FF2B5EF4-FFF2-40B4-BE49-F238E27FC236}">
                  <a16:creationId xmlns:a16="http://schemas.microsoft.com/office/drawing/2014/main" id="{C5AF936C-76C5-4E51-8253-47F291F4AB54}"/>
                </a:ext>
              </a:extLst>
            </p:cNvPr>
            <p:cNvSpPr txBox="1"/>
            <p:nvPr/>
          </p:nvSpPr>
          <p:spPr>
            <a:xfrm>
              <a:off x="906909" y="3308477"/>
              <a:ext cx="246322" cy="77974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dirty="0">
                <a:solidFill>
                  <a:schemeClr val="tx2">
                    <a:lumMod val="75000"/>
                  </a:schemeClr>
                </a:solidFill>
                <a:latin typeface="新宋体" panose="02010609030101010101" pitchFamily="49" charset="-122"/>
                <a:ea typeface="新宋体" panose="02010609030101010101" pitchFamily="49" charset="-122"/>
                <a:cs typeface="Arial" panose="020B0604020202020204" pitchFamily="34" charset="0"/>
                <a:sym typeface="FZFangSong-Z02S" panose="02010601030101010101" pitchFamily="2" charset="-122"/>
              </a:endParaRPr>
            </a:p>
          </p:txBody>
        </p:sp>
      </p:grpSp>
      <p:grpSp>
        <p:nvGrpSpPr>
          <p:cNvPr id="68" name="PA_组合 4">
            <a:extLst>
              <a:ext uri="{FF2B5EF4-FFF2-40B4-BE49-F238E27FC236}">
                <a16:creationId xmlns:a16="http://schemas.microsoft.com/office/drawing/2014/main" id="{657080B4-0A5E-48F3-8537-870924C3A752}"/>
              </a:ext>
            </a:extLst>
          </p:cNvPr>
          <p:cNvGrpSpPr/>
          <p:nvPr/>
        </p:nvGrpSpPr>
        <p:grpSpPr>
          <a:xfrm>
            <a:off x="3279444" y="3129204"/>
            <a:ext cx="960507" cy="769442"/>
            <a:chOff x="906909" y="3062242"/>
            <a:chExt cx="1280744" cy="1025979"/>
          </a:xfrm>
        </p:grpSpPr>
        <p:sp>
          <p:nvSpPr>
            <p:cNvPr id="70" name="文本框 57">
              <a:extLst>
                <a:ext uri="{FF2B5EF4-FFF2-40B4-BE49-F238E27FC236}">
                  <a16:creationId xmlns:a16="http://schemas.microsoft.com/office/drawing/2014/main" id="{732723CD-C7FB-40E8-943D-2264B3D353C7}"/>
                </a:ext>
              </a:extLst>
            </p:cNvPr>
            <p:cNvSpPr txBox="1"/>
            <p:nvPr/>
          </p:nvSpPr>
          <p:spPr>
            <a:xfrm>
              <a:off x="1189036" y="3062242"/>
              <a:ext cx="998617" cy="102597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4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录</a:t>
              </a:r>
            </a:p>
          </p:txBody>
        </p:sp>
        <p:sp>
          <p:nvSpPr>
            <p:cNvPr id="71" name="文本框 58">
              <a:extLst>
                <a:ext uri="{FF2B5EF4-FFF2-40B4-BE49-F238E27FC236}">
                  <a16:creationId xmlns:a16="http://schemas.microsoft.com/office/drawing/2014/main" id="{8CB699DC-F895-43D9-B055-6017D889D043}"/>
                </a:ext>
              </a:extLst>
            </p:cNvPr>
            <p:cNvSpPr txBox="1"/>
            <p:nvPr/>
          </p:nvSpPr>
          <p:spPr>
            <a:xfrm>
              <a:off x="906909" y="3308478"/>
              <a:ext cx="246321" cy="77974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dirty="0">
                <a:solidFill>
                  <a:schemeClr val="tx2">
                    <a:lumMod val="75000"/>
                  </a:schemeClr>
                </a:solidFill>
                <a:latin typeface="新宋体" panose="02010609030101010101" pitchFamily="49" charset="-122"/>
                <a:ea typeface="新宋体" panose="02010609030101010101" pitchFamily="49" charset="-122"/>
                <a:cs typeface="Arial" panose="020B0604020202020204" pitchFamily="34" charset="0"/>
                <a:sym typeface="FZFangSong-Z02S" panose="02010601030101010101" pitchFamily="2" charset="-122"/>
              </a:endParaRPr>
            </a:p>
          </p:txBody>
        </p:sp>
      </p:grpSp>
      <p:sp>
        <p:nvSpPr>
          <p:cNvPr id="69" name="文本框 59">
            <a:extLst>
              <a:ext uri="{FF2B5EF4-FFF2-40B4-BE49-F238E27FC236}">
                <a16:creationId xmlns:a16="http://schemas.microsoft.com/office/drawing/2014/main" id="{59B62DA1-9381-4D5D-85B5-15ABB06D6323}"/>
              </a:ext>
            </a:extLst>
          </p:cNvPr>
          <p:cNvSpPr txBox="1"/>
          <p:nvPr/>
        </p:nvSpPr>
        <p:spPr>
          <a:xfrm rot="5400000">
            <a:off x="3163244" y="4151670"/>
            <a:ext cx="2444895" cy="584775"/>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dirty="0">
                <a:solidFill>
                  <a:schemeClr val="tx2">
                    <a:lumMod val="75000"/>
                  </a:schemeClr>
                </a:solidFill>
                <a:latin typeface="新宋体" panose="02010609030101010101" pitchFamily="49" charset="-122"/>
                <a:ea typeface="新宋体" panose="02010609030101010101" pitchFamily="49" charset="-122"/>
                <a:cs typeface="Arial" panose="020B0604020202020204" pitchFamily="34" charset="0"/>
                <a:sym typeface="FZFangSong-Z02S" panose="02010601030101010101" pitchFamily="2" charset="-122"/>
              </a:rPr>
              <a:t>CONTENT</a:t>
            </a:r>
            <a:endParaRPr lang="zh-CN" altLang="en-US" sz="3200" dirty="0">
              <a:solidFill>
                <a:schemeClr val="tx2">
                  <a:lumMod val="75000"/>
                </a:schemeClr>
              </a:solidFill>
              <a:latin typeface="新宋体" panose="02010609030101010101" pitchFamily="49" charset="-122"/>
              <a:ea typeface="新宋体" panose="02010609030101010101" pitchFamily="49" charset="-122"/>
              <a:cs typeface="Arial" panose="020B0604020202020204" pitchFamily="34" charset="0"/>
              <a:sym typeface="FZFangSong-Z02S" panose="02010601030101010101" pitchFamily="2" charset="-122"/>
            </a:endParaRPr>
          </a:p>
        </p:txBody>
      </p:sp>
      <p:grpSp>
        <p:nvGrpSpPr>
          <p:cNvPr id="90" name="PA_组合 267">
            <a:extLst>
              <a:ext uri="{FF2B5EF4-FFF2-40B4-BE49-F238E27FC236}">
                <a16:creationId xmlns:a16="http://schemas.microsoft.com/office/drawing/2014/main" id="{1FE0CBB5-D128-4EC6-A191-61505786373E}"/>
              </a:ext>
            </a:extLst>
          </p:cNvPr>
          <p:cNvGrpSpPr/>
          <p:nvPr/>
        </p:nvGrpSpPr>
        <p:grpSpPr>
          <a:xfrm>
            <a:off x="8450227" y="2974373"/>
            <a:ext cx="977431" cy="2304836"/>
            <a:chOff x="4172499" y="1653119"/>
            <a:chExt cx="1022468" cy="2411025"/>
          </a:xfrm>
        </p:grpSpPr>
        <p:sp>
          <p:nvSpPr>
            <p:cNvPr id="91" name="文本框 45">
              <a:extLst>
                <a:ext uri="{FF2B5EF4-FFF2-40B4-BE49-F238E27FC236}">
                  <a16:creationId xmlns:a16="http://schemas.microsoft.com/office/drawing/2014/main" id="{D0CFB56F-2D8A-4586-B1C3-E12062A82CB0}"/>
                </a:ext>
              </a:extLst>
            </p:cNvPr>
            <p:cNvSpPr txBox="1"/>
            <p:nvPr/>
          </p:nvSpPr>
          <p:spPr>
            <a:xfrm>
              <a:off x="4712030" y="1658989"/>
              <a:ext cx="482937" cy="1519577"/>
            </a:xfrm>
            <a:prstGeom prst="rect">
              <a:avLst/>
            </a:prstGeom>
            <a:noFill/>
          </p:spPr>
          <p:txBody>
            <a:bodyPr vert="eaVert" wrap="squar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输 入 标 题</a:t>
              </a:r>
            </a:p>
          </p:txBody>
        </p:sp>
        <p:sp>
          <p:nvSpPr>
            <p:cNvPr id="92" name="文本框 46">
              <a:extLst>
                <a:ext uri="{FF2B5EF4-FFF2-40B4-BE49-F238E27FC236}">
                  <a16:creationId xmlns:a16="http://schemas.microsoft.com/office/drawing/2014/main" id="{F30C7D81-A47D-428C-84C3-DAC6B4C0F79E}"/>
                </a:ext>
              </a:extLst>
            </p:cNvPr>
            <p:cNvSpPr txBox="1"/>
            <p:nvPr/>
          </p:nvSpPr>
          <p:spPr>
            <a:xfrm>
              <a:off x="4172499" y="1653119"/>
              <a:ext cx="729771" cy="2411025"/>
            </a:xfrm>
            <a:prstGeom prst="rect">
              <a:avLst/>
            </a:prstGeom>
            <a:noFill/>
          </p:spPr>
          <p:txBody>
            <a:bodyPr vert="eaVert" wrap="square" rtlCol="0" anchor="b">
              <a:spAutoFit/>
            </a:bodyPr>
            <a:lstStyle>
              <a:defPPr>
                <a:defRPr lang="zh-CN"/>
              </a:defPPr>
              <a:lvl1pPr>
                <a:lnSpc>
                  <a:spcPts val="2000"/>
                </a:lnSpc>
                <a:defRPr sz="1200">
                  <a:latin typeface="汉仪小隶书简" panose="02010609000101010101" pitchFamily="49" charset="-122"/>
                  <a:ea typeface="汉仪小隶书简" panose="02010609000101010101" pitchFamily="49" charset="-122"/>
                </a:defRPr>
              </a:lvl1pPr>
            </a:lstStyle>
            <a:p>
              <a:r>
                <a:rPr lang="zh-CN" altLang="en-US" sz="1400" dirty="0">
                  <a:solidFill>
                    <a:schemeClr val="tx2">
                      <a:lumMod val="75000"/>
                    </a:schemeClr>
                  </a:solidFill>
                  <a:latin typeface="新宋体" panose="02010609030101010101" pitchFamily="49" charset="-122"/>
                  <a:ea typeface="新宋体" panose="02010609030101010101" pitchFamily="49" charset="-122"/>
                </a:rPr>
                <a:t>您的内容打在这里在此框中选择粘贴并选择只保留文字</a:t>
              </a:r>
              <a:endParaRPr lang="zh-CN" altLang="en-US" sz="14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grpSp>
      <p:grpSp>
        <p:nvGrpSpPr>
          <p:cNvPr id="93" name="PA_组合 267">
            <a:extLst>
              <a:ext uri="{FF2B5EF4-FFF2-40B4-BE49-F238E27FC236}">
                <a16:creationId xmlns:a16="http://schemas.microsoft.com/office/drawing/2014/main" id="{E0F6A61B-9DCF-44E9-8BD4-BB13F1A31856}"/>
              </a:ext>
            </a:extLst>
          </p:cNvPr>
          <p:cNvGrpSpPr/>
          <p:nvPr/>
        </p:nvGrpSpPr>
        <p:grpSpPr>
          <a:xfrm>
            <a:off x="6859067" y="3548677"/>
            <a:ext cx="977431" cy="2304836"/>
            <a:chOff x="4172499" y="1653119"/>
            <a:chExt cx="1022468" cy="2411025"/>
          </a:xfrm>
        </p:grpSpPr>
        <p:sp>
          <p:nvSpPr>
            <p:cNvPr id="94" name="文本框 45">
              <a:extLst>
                <a:ext uri="{FF2B5EF4-FFF2-40B4-BE49-F238E27FC236}">
                  <a16:creationId xmlns:a16="http://schemas.microsoft.com/office/drawing/2014/main" id="{6E92A3E6-2E40-43A5-932E-BE9F360D1FFF}"/>
                </a:ext>
              </a:extLst>
            </p:cNvPr>
            <p:cNvSpPr txBox="1"/>
            <p:nvPr/>
          </p:nvSpPr>
          <p:spPr>
            <a:xfrm>
              <a:off x="4712030" y="1658989"/>
              <a:ext cx="482937" cy="1519577"/>
            </a:xfrm>
            <a:prstGeom prst="rect">
              <a:avLst/>
            </a:prstGeom>
            <a:noFill/>
          </p:spPr>
          <p:txBody>
            <a:bodyPr vert="eaVert" wrap="squar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输 入 标 题</a:t>
              </a:r>
            </a:p>
          </p:txBody>
        </p:sp>
        <p:sp>
          <p:nvSpPr>
            <p:cNvPr id="95" name="文本框 46">
              <a:extLst>
                <a:ext uri="{FF2B5EF4-FFF2-40B4-BE49-F238E27FC236}">
                  <a16:creationId xmlns:a16="http://schemas.microsoft.com/office/drawing/2014/main" id="{91A18791-3F55-42E2-8F77-BD9534A64785}"/>
                </a:ext>
              </a:extLst>
            </p:cNvPr>
            <p:cNvSpPr txBox="1"/>
            <p:nvPr/>
          </p:nvSpPr>
          <p:spPr>
            <a:xfrm>
              <a:off x="4172499" y="1653119"/>
              <a:ext cx="729771" cy="2411025"/>
            </a:xfrm>
            <a:prstGeom prst="rect">
              <a:avLst/>
            </a:prstGeom>
            <a:noFill/>
          </p:spPr>
          <p:txBody>
            <a:bodyPr vert="eaVert" wrap="square" rtlCol="0" anchor="b">
              <a:spAutoFit/>
            </a:bodyPr>
            <a:lstStyle>
              <a:defPPr>
                <a:defRPr lang="zh-CN"/>
              </a:defPPr>
              <a:lvl1pPr>
                <a:lnSpc>
                  <a:spcPts val="2000"/>
                </a:lnSpc>
                <a:defRPr sz="1200">
                  <a:latin typeface="汉仪小隶书简" panose="02010609000101010101" pitchFamily="49" charset="-122"/>
                  <a:ea typeface="汉仪小隶书简" panose="02010609000101010101" pitchFamily="49" charset="-122"/>
                </a:defRPr>
              </a:lvl1pPr>
            </a:lstStyle>
            <a:p>
              <a:r>
                <a:rPr lang="zh-CN" altLang="en-US" sz="1400" dirty="0">
                  <a:solidFill>
                    <a:schemeClr val="tx2">
                      <a:lumMod val="75000"/>
                    </a:schemeClr>
                  </a:solidFill>
                  <a:latin typeface="新宋体" panose="02010609030101010101" pitchFamily="49" charset="-122"/>
                  <a:ea typeface="新宋体" panose="02010609030101010101" pitchFamily="49" charset="-122"/>
                </a:rPr>
                <a:t>您的内容打在这里在此框中选择粘贴并选择只保留文字</a:t>
              </a:r>
              <a:endParaRPr lang="zh-CN" altLang="en-US" sz="14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grpSp>
      <p:grpSp>
        <p:nvGrpSpPr>
          <p:cNvPr id="96" name="PA_组合 267">
            <a:extLst>
              <a:ext uri="{FF2B5EF4-FFF2-40B4-BE49-F238E27FC236}">
                <a16:creationId xmlns:a16="http://schemas.microsoft.com/office/drawing/2014/main" id="{A53BAC6A-ECED-4179-BF34-E91B19C9B617}"/>
              </a:ext>
            </a:extLst>
          </p:cNvPr>
          <p:cNvGrpSpPr/>
          <p:nvPr/>
        </p:nvGrpSpPr>
        <p:grpSpPr>
          <a:xfrm>
            <a:off x="5403672" y="3074682"/>
            <a:ext cx="977435" cy="2304836"/>
            <a:chOff x="4172496" y="1653118"/>
            <a:chExt cx="1022471" cy="2411025"/>
          </a:xfrm>
        </p:grpSpPr>
        <p:sp>
          <p:nvSpPr>
            <p:cNvPr id="97" name="文本框 45">
              <a:extLst>
                <a:ext uri="{FF2B5EF4-FFF2-40B4-BE49-F238E27FC236}">
                  <a16:creationId xmlns:a16="http://schemas.microsoft.com/office/drawing/2014/main" id="{DC5CA0A9-A296-4D9A-8572-18220B600237}"/>
                </a:ext>
              </a:extLst>
            </p:cNvPr>
            <p:cNvSpPr txBox="1"/>
            <p:nvPr/>
          </p:nvSpPr>
          <p:spPr>
            <a:xfrm>
              <a:off x="4712030" y="1658989"/>
              <a:ext cx="482937" cy="1519577"/>
            </a:xfrm>
            <a:prstGeom prst="rect">
              <a:avLst/>
            </a:prstGeom>
            <a:noFill/>
          </p:spPr>
          <p:txBody>
            <a:bodyPr vert="eaVert" wrap="squar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输 入 标 题</a:t>
              </a:r>
            </a:p>
          </p:txBody>
        </p:sp>
        <p:sp>
          <p:nvSpPr>
            <p:cNvPr id="98" name="文本框 46">
              <a:extLst>
                <a:ext uri="{FF2B5EF4-FFF2-40B4-BE49-F238E27FC236}">
                  <a16:creationId xmlns:a16="http://schemas.microsoft.com/office/drawing/2014/main" id="{F592B647-A51E-4D35-800A-C7213AEED0F2}"/>
                </a:ext>
              </a:extLst>
            </p:cNvPr>
            <p:cNvSpPr txBox="1"/>
            <p:nvPr/>
          </p:nvSpPr>
          <p:spPr>
            <a:xfrm>
              <a:off x="4172496" y="1653118"/>
              <a:ext cx="729771" cy="2411025"/>
            </a:xfrm>
            <a:prstGeom prst="rect">
              <a:avLst/>
            </a:prstGeom>
            <a:noFill/>
          </p:spPr>
          <p:txBody>
            <a:bodyPr vert="eaVert" wrap="square" rtlCol="0" anchor="b">
              <a:spAutoFit/>
            </a:bodyPr>
            <a:lstStyle>
              <a:defPPr>
                <a:defRPr lang="zh-CN"/>
              </a:defPPr>
              <a:lvl1pPr>
                <a:lnSpc>
                  <a:spcPts val="2000"/>
                </a:lnSpc>
                <a:defRPr sz="1200">
                  <a:latin typeface="汉仪小隶书简" panose="02010609000101010101" pitchFamily="49" charset="-122"/>
                  <a:ea typeface="汉仪小隶书简" panose="02010609000101010101" pitchFamily="49" charset="-122"/>
                </a:defRPr>
              </a:lvl1pPr>
            </a:lstStyle>
            <a:p>
              <a:r>
                <a:rPr lang="zh-CN" altLang="en-US" sz="1400" dirty="0">
                  <a:solidFill>
                    <a:schemeClr val="tx2">
                      <a:lumMod val="75000"/>
                    </a:schemeClr>
                  </a:solidFill>
                  <a:latin typeface="新宋体" panose="02010609030101010101" pitchFamily="49" charset="-122"/>
                  <a:ea typeface="新宋体" panose="02010609030101010101" pitchFamily="49" charset="-122"/>
                </a:rPr>
                <a:t>您的内容打在这里在此框中选择粘贴并选择只保留文字</a:t>
              </a:r>
              <a:endParaRPr lang="zh-CN" altLang="en-US" sz="14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grpSp>
      <p:pic>
        <p:nvPicPr>
          <p:cNvPr id="120" name="图片 119">
            <a:extLst>
              <a:ext uri="{FF2B5EF4-FFF2-40B4-BE49-F238E27FC236}">
                <a16:creationId xmlns:a16="http://schemas.microsoft.com/office/drawing/2014/main" id="{6702429B-0254-4CEE-860D-DE12C910FF89}"/>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1294861" y="2219466"/>
            <a:ext cx="2278546" cy="366768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5">
            <a:duotone>
              <a:schemeClr val="accent5">
                <a:shade val="45000"/>
                <a:satMod val="135000"/>
              </a:schemeClr>
              <a:prstClr val="white"/>
            </a:duotone>
          </a:blip>
          <a:stretch>
            <a:fillRect/>
          </a:stretch>
        </p:blipFill>
        <p:spPr>
          <a:xfrm>
            <a:off x="6822405" y="1299860"/>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6">
            <a:duotone>
              <a:schemeClr val="accent5">
                <a:shade val="45000"/>
                <a:satMod val="135000"/>
              </a:schemeClr>
              <a:prstClr val="white"/>
            </a:duotone>
          </a:blip>
          <a:stretch>
            <a:fillRect/>
          </a:stretch>
        </p:blipFill>
        <p:spPr>
          <a:xfrm>
            <a:off x="1639628" y="448319"/>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7">
            <a:duotone>
              <a:schemeClr val="accent5">
                <a:shade val="45000"/>
                <a:satMod val="135000"/>
              </a:schemeClr>
              <a:prstClr val="white"/>
            </a:duotone>
          </a:blip>
          <a:stretch>
            <a:fillRect/>
          </a:stretch>
        </p:blipFill>
        <p:spPr>
          <a:xfrm>
            <a:off x="9091767" y="640920"/>
            <a:ext cx="1318954" cy="624140"/>
          </a:xfrm>
          <a:prstGeom prst="rect">
            <a:avLst/>
          </a:prstGeom>
        </p:spPr>
      </p:pic>
    </p:spTree>
    <p:extLst>
      <p:ext uri="{BB962C8B-B14F-4D97-AF65-F5344CB8AC3E}">
        <p14:creationId xmlns:p14="http://schemas.microsoft.com/office/powerpoint/2010/main" val="163320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heel(1)">
                                      <p:cBhvr>
                                        <p:cTn id="12" dur="2000"/>
                                        <p:tgtEl>
                                          <p:spTgt spid="67"/>
                                        </p:tgtEl>
                                      </p:cBhvr>
                                    </p:animEffect>
                                  </p:childTnLst>
                                </p:cTn>
                              </p:par>
                              <p:par>
                                <p:cTn id="13" presetID="21" presetClass="entr" presetSubtype="1"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heel(1)">
                                      <p:cBhvr>
                                        <p:cTn id="15" dur="2000"/>
                                        <p:tgtEl>
                                          <p:spTgt spid="68"/>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wheel(1)">
                                      <p:cBhvr>
                                        <p:cTn id="18" dur="2000"/>
                                        <p:tgtEl>
                                          <p:spTgt spid="69"/>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1000"/>
                                        <p:tgtEl>
                                          <p:spTgt spid="48"/>
                                        </p:tgtEl>
                                      </p:cBhvr>
                                    </p:animEffect>
                                    <p:anim calcmode="lin" valueType="num">
                                      <p:cBhvr>
                                        <p:cTn id="24" dur="1000" fill="hold"/>
                                        <p:tgtEl>
                                          <p:spTgt spid="48"/>
                                        </p:tgtEl>
                                        <p:attrNameLst>
                                          <p:attrName>ppt_x</p:attrName>
                                        </p:attrNameLst>
                                      </p:cBhvr>
                                      <p:tavLst>
                                        <p:tav tm="0">
                                          <p:val>
                                            <p:strVal val="#ppt_x"/>
                                          </p:val>
                                        </p:tav>
                                        <p:tav tm="100000">
                                          <p:val>
                                            <p:strVal val="#ppt_x"/>
                                          </p:val>
                                        </p:tav>
                                      </p:tavLst>
                                    </p:anim>
                                    <p:anim calcmode="lin" valueType="num">
                                      <p:cBhvr>
                                        <p:cTn id="25" dur="1000" fill="hold"/>
                                        <p:tgtEl>
                                          <p:spTgt spid="48"/>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1000"/>
                                        <p:tgtEl>
                                          <p:spTgt spid="53"/>
                                        </p:tgtEl>
                                      </p:cBhvr>
                                    </p:animEffect>
                                    <p:anim calcmode="lin" valueType="num">
                                      <p:cBhvr>
                                        <p:cTn id="29" dur="1000" fill="hold"/>
                                        <p:tgtEl>
                                          <p:spTgt spid="53"/>
                                        </p:tgtEl>
                                        <p:attrNameLst>
                                          <p:attrName>ppt_x</p:attrName>
                                        </p:attrNameLst>
                                      </p:cBhvr>
                                      <p:tavLst>
                                        <p:tav tm="0">
                                          <p:val>
                                            <p:strVal val="#ppt_x"/>
                                          </p:val>
                                        </p:tav>
                                        <p:tav tm="100000">
                                          <p:val>
                                            <p:strVal val="#ppt_x"/>
                                          </p:val>
                                        </p:tav>
                                      </p:tavLst>
                                    </p:anim>
                                    <p:anim calcmode="lin" valueType="num">
                                      <p:cBhvr>
                                        <p:cTn id="30" dur="1000" fill="hold"/>
                                        <p:tgtEl>
                                          <p:spTgt spid="5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1000"/>
                                        <p:tgtEl>
                                          <p:spTgt spid="57"/>
                                        </p:tgtEl>
                                      </p:cBhvr>
                                    </p:animEffect>
                                    <p:anim calcmode="lin" valueType="num">
                                      <p:cBhvr>
                                        <p:cTn id="34" dur="1000" fill="hold"/>
                                        <p:tgtEl>
                                          <p:spTgt spid="57"/>
                                        </p:tgtEl>
                                        <p:attrNameLst>
                                          <p:attrName>ppt_x</p:attrName>
                                        </p:attrNameLst>
                                      </p:cBhvr>
                                      <p:tavLst>
                                        <p:tav tm="0">
                                          <p:val>
                                            <p:strVal val="#ppt_x"/>
                                          </p:val>
                                        </p:tav>
                                        <p:tav tm="100000">
                                          <p:val>
                                            <p:strVal val="#ppt_x"/>
                                          </p:val>
                                        </p:tav>
                                      </p:tavLst>
                                    </p:anim>
                                    <p:anim calcmode="lin" valueType="num">
                                      <p:cBhvr>
                                        <p:cTn id="35" dur="1000" fill="hold"/>
                                        <p:tgtEl>
                                          <p:spTgt spid="57"/>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1000"/>
                                        <p:tgtEl>
                                          <p:spTgt spid="62"/>
                                        </p:tgtEl>
                                      </p:cBhvr>
                                    </p:animEffect>
                                    <p:anim calcmode="lin" valueType="num">
                                      <p:cBhvr>
                                        <p:cTn id="39" dur="1000" fill="hold"/>
                                        <p:tgtEl>
                                          <p:spTgt spid="62"/>
                                        </p:tgtEl>
                                        <p:attrNameLst>
                                          <p:attrName>ppt_x</p:attrName>
                                        </p:attrNameLst>
                                      </p:cBhvr>
                                      <p:tavLst>
                                        <p:tav tm="0">
                                          <p:val>
                                            <p:strVal val="#ppt_x"/>
                                          </p:val>
                                        </p:tav>
                                        <p:tav tm="100000">
                                          <p:val>
                                            <p:strVal val="#ppt_x"/>
                                          </p:val>
                                        </p:tav>
                                      </p:tavLst>
                                    </p:anim>
                                    <p:anim calcmode="lin" valueType="num">
                                      <p:cBhvr>
                                        <p:cTn id="40" dur="1000" fill="hold"/>
                                        <p:tgtEl>
                                          <p:spTgt spid="62"/>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1000"/>
                                        <p:tgtEl>
                                          <p:spTgt spid="66"/>
                                        </p:tgtEl>
                                      </p:cBhvr>
                                    </p:animEffect>
                                    <p:anim calcmode="lin" valueType="num">
                                      <p:cBhvr>
                                        <p:cTn id="44" dur="1000" fill="hold"/>
                                        <p:tgtEl>
                                          <p:spTgt spid="66"/>
                                        </p:tgtEl>
                                        <p:attrNameLst>
                                          <p:attrName>ppt_x</p:attrName>
                                        </p:attrNameLst>
                                      </p:cBhvr>
                                      <p:tavLst>
                                        <p:tav tm="0">
                                          <p:val>
                                            <p:strVal val="#ppt_x"/>
                                          </p:val>
                                        </p:tav>
                                        <p:tav tm="100000">
                                          <p:val>
                                            <p:strVal val="#ppt_x"/>
                                          </p:val>
                                        </p:tav>
                                      </p:tavLst>
                                    </p:anim>
                                    <p:anim calcmode="lin" valueType="num">
                                      <p:cBhvr>
                                        <p:cTn id="45" dur="1000" fill="hold"/>
                                        <p:tgtEl>
                                          <p:spTgt spid="66"/>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fade">
                                      <p:cBhvr>
                                        <p:cTn id="48" dur="1000"/>
                                        <p:tgtEl>
                                          <p:spTgt spid="90"/>
                                        </p:tgtEl>
                                      </p:cBhvr>
                                    </p:animEffect>
                                    <p:anim calcmode="lin" valueType="num">
                                      <p:cBhvr>
                                        <p:cTn id="49" dur="1000" fill="hold"/>
                                        <p:tgtEl>
                                          <p:spTgt spid="90"/>
                                        </p:tgtEl>
                                        <p:attrNameLst>
                                          <p:attrName>ppt_x</p:attrName>
                                        </p:attrNameLst>
                                      </p:cBhvr>
                                      <p:tavLst>
                                        <p:tav tm="0">
                                          <p:val>
                                            <p:strVal val="#ppt_x"/>
                                          </p:val>
                                        </p:tav>
                                        <p:tav tm="100000">
                                          <p:val>
                                            <p:strVal val="#ppt_x"/>
                                          </p:val>
                                        </p:tav>
                                      </p:tavLst>
                                    </p:anim>
                                    <p:anim calcmode="lin" valueType="num">
                                      <p:cBhvr>
                                        <p:cTn id="50" dur="1000" fill="hold"/>
                                        <p:tgtEl>
                                          <p:spTgt spid="90"/>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93"/>
                                        </p:tgtEl>
                                        <p:attrNameLst>
                                          <p:attrName>style.visibility</p:attrName>
                                        </p:attrNameLst>
                                      </p:cBhvr>
                                      <p:to>
                                        <p:strVal val="visible"/>
                                      </p:to>
                                    </p:set>
                                    <p:animEffect transition="in" filter="fade">
                                      <p:cBhvr>
                                        <p:cTn id="53" dur="1000"/>
                                        <p:tgtEl>
                                          <p:spTgt spid="93"/>
                                        </p:tgtEl>
                                      </p:cBhvr>
                                    </p:animEffect>
                                    <p:anim calcmode="lin" valueType="num">
                                      <p:cBhvr>
                                        <p:cTn id="54" dur="1000" fill="hold"/>
                                        <p:tgtEl>
                                          <p:spTgt spid="93"/>
                                        </p:tgtEl>
                                        <p:attrNameLst>
                                          <p:attrName>ppt_x</p:attrName>
                                        </p:attrNameLst>
                                      </p:cBhvr>
                                      <p:tavLst>
                                        <p:tav tm="0">
                                          <p:val>
                                            <p:strVal val="#ppt_x"/>
                                          </p:val>
                                        </p:tav>
                                        <p:tav tm="100000">
                                          <p:val>
                                            <p:strVal val="#ppt_x"/>
                                          </p:val>
                                        </p:tav>
                                      </p:tavLst>
                                    </p:anim>
                                    <p:anim calcmode="lin" valueType="num">
                                      <p:cBhvr>
                                        <p:cTn id="55" dur="1000" fill="hold"/>
                                        <p:tgtEl>
                                          <p:spTgt spid="93"/>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96"/>
                                        </p:tgtEl>
                                        <p:attrNameLst>
                                          <p:attrName>style.visibility</p:attrName>
                                        </p:attrNameLst>
                                      </p:cBhvr>
                                      <p:to>
                                        <p:strVal val="visible"/>
                                      </p:to>
                                    </p:set>
                                    <p:animEffect transition="in" filter="fade">
                                      <p:cBhvr>
                                        <p:cTn id="58" dur="1000"/>
                                        <p:tgtEl>
                                          <p:spTgt spid="96"/>
                                        </p:tgtEl>
                                      </p:cBhvr>
                                    </p:animEffect>
                                    <p:anim calcmode="lin" valueType="num">
                                      <p:cBhvr>
                                        <p:cTn id="59" dur="1000" fill="hold"/>
                                        <p:tgtEl>
                                          <p:spTgt spid="96"/>
                                        </p:tgtEl>
                                        <p:attrNameLst>
                                          <p:attrName>ppt_x</p:attrName>
                                        </p:attrNameLst>
                                      </p:cBhvr>
                                      <p:tavLst>
                                        <p:tav tm="0">
                                          <p:val>
                                            <p:strVal val="#ppt_x"/>
                                          </p:val>
                                        </p:tav>
                                        <p:tav tm="100000">
                                          <p:val>
                                            <p:strVal val="#ppt_x"/>
                                          </p:val>
                                        </p:tav>
                                      </p:tavLst>
                                    </p:anim>
                                    <p:anim calcmode="lin" valueType="num">
                                      <p:cBhvr>
                                        <p:cTn id="60"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1305525" y="1101421"/>
            <a:ext cx="1318953" cy="547559"/>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4">
            <a:duotone>
              <a:schemeClr val="accent5">
                <a:shade val="45000"/>
                <a:satMod val="135000"/>
              </a:schemeClr>
              <a:prstClr val="white"/>
            </a:duotone>
          </a:blip>
          <a:stretch>
            <a:fillRect/>
          </a:stretch>
        </p:blipFill>
        <p:spPr>
          <a:xfrm>
            <a:off x="8596466" y="753718"/>
            <a:ext cx="1469553" cy="695405"/>
          </a:xfrm>
          <a:prstGeom prst="rect">
            <a:avLst/>
          </a:prstGeom>
        </p:spPr>
      </p:pic>
      <p:pic>
        <p:nvPicPr>
          <p:cNvPr id="55" name="图片 54">
            <a:extLst>
              <a:ext uri="{FF2B5EF4-FFF2-40B4-BE49-F238E27FC236}">
                <a16:creationId xmlns:a16="http://schemas.microsoft.com/office/drawing/2014/main" id="{CEC70305-03DF-4858-8360-49B70938CCA2}"/>
              </a:ext>
            </a:extLst>
          </p:cNvPr>
          <p:cNvPicPr>
            <a:picLocks noChangeAspect="1"/>
          </p:cNvPicPr>
          <p:nvPr/>
        </p:nvPicPr>
        <p:blipFill>
          <a:blip r:embed="rId5"/>
          <a:stretch>
            <a:fillRect/>
          </a:stretch>
        </p:blipFill>
        <p:spPr>
          <a:xfrm>
            <a:off x="3965832" y="2384747"/>
            <a:ext cx="1428072" cy="1417403"/>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6">
            <a:duotone>
              <a:schemeClr val="accent5">
                <a:shade val="45000"/>
                <a:satMod val="135000"/>
              </a:schemeClr>
              <a:prstClr val="white"/>
            </a:duotone>
          </a:blip>
          <a:stretch>
            <a:fillRect/>
          </a:stretch>
        </p:blipFill>
        <p:spPr>
          <a:xfrm>
            <a:off x="3715229" y="2518406"/>
            <a:ext cx="4586576" cy="2226658"/>
          </a:xfrm>
          <a:prstGeom prst="rect">
            <a:avLst/>
          </a:prstGeom>
        </p:spPr>
      </p:pic>
      <p:grpSp>
        <p:nvGrpSpPr>
          <p:cNvPr id="44" name="PA_组合 248">
            <a:extLst>
              <a:ext uri="{FF2B5EF4-FFF2-40B4-BE49-F238E27FC236}">
                <a16:creationId xmlns:a16="http://schemas.microsoft.com/office/drawing/2014/main" id="{74498121-B4F6-46F3-BD07-F3AC5358D8E6}"/>
              </a:ext>
            </a:extLst>
          </p:cNvPr>
          <p:cNvGrpSpPr/>
          <p:nvPr/>
        </p:nvGrpSpPr>
        <p:grpSpPr>
          <a:xfrm>
            <a:off x="5393904" y="2149857"/>
            <a:ext cx="1034256" cy="1305837"/>
            <a:chOff x="4289585" y="778743"/>
            <a:chExt cx="698899" cy="882417"/>
          </a:xfrm>
        </p:grpSpPr>
        <p:sp>
          <p:nvSpPr>
            <p:cNvPr id="50" name="菱形 49">
              <a:extLst>
                <a:ext uri="{FF2B5EF4-FFF2-40B4-BE49-F238E27FC236}">
                  <a16:creationId xmlns:a16="http://schemas.microsoft.com/office/drawing/2014/main" id="{E5ED909C-CCF0-4256-B8BC-BDA30F1ACB90}"/>
                </a:ext>
              </a:extLst>
            </p:cNvPr>
            <p:cNvSpPr/>
            <p:nvPr/>
          </p:nvSpPr>
          <p:spPr>
            <a:xfrm>
              <a:off x="4353788" y="1068386"/>
              <a:ext cx="592774" cy="592774"/>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2">
                    <a:lumMod val="75000"/>
                  </a:schemeClr>
                </a:solidFill>
                <a:latin typeface="汉仪小隶书简" panose="02010609000101010101" pitchFamily="49" charset="-122"/>
                <a:ea typeface="汉仪小隶书简" panose="02010609000101010101" pitchFamily="49" charset="-122"/>
                <a:sym typeface="FZFangSong-Z02S" panose="02010601030101010101" pitchFamily="2" charset="-122"/>
              </a:endParaRPr>
            </a:p>
          </p:txBody>
        </p:sp>
        <p:sp>
          <p:nvSpPr>
            <p:cNvPr id="49" name="文本框 7">
              <a:extLst>
                <a:ext uri="{FF2B5EF4-FFF2-40B4-BE49-F238E27FC236}">
                  <a16:creationId xmlns:a16="http://schemas.microsoft.com/office/drawing/2014/main" id="{A99AD002-A30A-44FC-A6ED-3F96741266A0}"/>
                </a:ext>
              </a:extLst>
            </p:cNvPr>
            <p:cNvSpPr txBox="1"/>
            <p:nvPr/>
          </p:nvSpPr>
          <p:spPr>
            <a:xfrm>
              <a:off x="4289585" y="778743"/>
              <a:ext cx="698899" cy="748727"/>
            </a:xfrm>
            <a:prstGeom prst="rect">
              <a:avLst/>
            </a:prstGeom>
            <a:noFill/>
            <a:ln>
              <a:noFill/>
            </a:ln>
          </p:spPr>
          <p:txBody>
            <a:bodyPr wrap="non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600" b="1"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壹</a:t>
              </a:r>
            </a:p>
          </p:txBody>
        </p:sp>
      </p:grpSp>
      <p:grpSp>
        <p:nvGrpSpPr>
          <p:cNvPr id="45" name="PA_组合 260">
            <a:extLst>
              <a:ext uri="{FF2B5EF4-FFF2-40B4-BE49-F238E27FC236}">
                <a16:creationId xmlns:a16="http://schemas.microsoft.com/office/drawing/2014/main" id="{6B131AFD-9DCC-4F7E-BA45-6F0B9F5EBC07}"/>
              </a:ext>
            </a:extLst>
          </p:cNvPr>
          <p:cNvGrpSpPr/>
          <p:nvPr/>
        </p:nvGrpSpPr>
        <p:grpSpPr>
          <a:xfrm>
            <a:off x="3803675" y="3355323"/>
            <a:ext cx="4515976" cy="1182706"/>
            <a:chOff x="2792317" y="2550691"/>
            <a:chExt cx="4724095" cy="1237194"/>
          </a:xfrm>
        </p:grpSpPr>
        <p:sp>
          <p:nvSpPr>
            <p:cNvPr id="46" name="文本框 10">
              <a:extLst>
                <a:ext uri="{FF2B5EF4-FFF2-40B4-BE49-F238E27FC236}">
                  <a16:creationId xmlns:a16="http://schemas.microsoft.com/office/drawing/2014/main" id="{1DBDF8A6-7F70-4523-84CC-55392CDDA292}"/>
                </a:ext>
              </a:extLst>
            </p:cNvPr>
            <p:cNvSpPr txBox="1"/>
            <p:nvPr/>
          </p:nvSpPr>
          <p:spPr>
            <a:xfrm>
              <a:off x="4048871" y="2550691"/>
              <a:ext cx="2557449" cy="438130"/>
            </a:xfrm>
            <a:prstGeom prst="rect">
              <a:avLst/>
            </a:prstGeom>
            <a:noFill/>
          </p:spPr>
          <p:txBody>
            <a:bodyPr vert="horz" wrap="square" rtlCol="0" anchor="b">
              <a:spAutoFit/>
            </a:bodyPr>
            <a:lstStyle>
              <a:defPPr>
                <a:defRPr lang="zh-CN"/>
              </a:defPPr>
              <a:lvl1pPr>
                <a:lnSpc>
                  <a:spcPts val="2500"/>
                </a:lnSpc>
                <a:defRPr b="1" spc="600">
                  <a:latin typeface="FZFangSong-Z02S" panose="02010601030101010101" pitchFamily="2" charset="-122"/>
                  <a:ea typeface="FZFangSong-Z02S" panose="02010601030101010101" pitchFamily="2" charset="-122"/>
                </a:defRPr>
              </a:lvl1pPr>
            </a:lstStyle>
            <a:p>
              <a:r>
                <a:rPr lang="zh-CN" altLang="en-US" sz="28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输入标题</a:t>
              </a:r>
            </a:p>
          </p:txBody>
        </p:sp>
        <p:sp>
          <p:nvSpPr>
            <p:cNvPr id="47" name="文本框 11">
              <a:extLst>
                <a:ext uri="{FF2B5EF4-FFF2-40B4-BE49-F238E27FC236}">
                  <a16:creationId xmlns:a16="http://schemas.microsoft.com/office/drawing/2014/main" id="{0156A921-0458-4749-93C0-E6B4DC61D1A1}"/>
                </a:ext>
              </a:extLst>
            </p:cNvPr>
            <p:cNvSpPr txBox="1"/>
            <p:nvPr/>
          </p:nvSpPr>
          <p:spPr>
            <a:xfrm>
              <a:off x="2792317" y="3047386"/>
              <a:ext cx="4724095" cy="740499"/>
            </a:xfrm>
            <a:prstGeom prst="rect">
              <a:avLst/>
            </a:prstGeom>
            <a:noFill/>
          </p:spPr>
          <p:txBody>
            <a:bodyPr vert="horz" wrap="squar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tx2">
                      <a:lumMod val="75000"/>
                    </a:schemeClr>
                  </a:solidFill>
                  <a:latin typeface="新宋体" panose="02010609030101010101" pitchFamily="49" charset="-122"/>
                  <a:ea typeface="新宋体" panose="02010609030101010101" pitchFamily="49" charset="-122"/>
                </a:rPr>
                <a:t>您的内容打在这里在此框中选择粘贴并选择只保留文字您的内容打在这里在此框中选择粘贴并选择只保留文字</a:t>
              </a:r>
              <a:endParaRPr lang="zh-CN" altLang="en-US" sz="14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a:p>
              <a:endParaRPr lang="zh-CN" altLang="en-US" sz="12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grpSp>
      <p:pic>
        <p:nvPicPr>
          <p:cNvPr id="56" name="图片 55">
            <a:extLst>
              <a:ext uri="{FF2B5EF4-FFF2-40B4-BE49-F238E27FC236}">
                <a16:creationId xmlns:a16="http://schemas.microsoft.com/office/drawing/2014/main" id="{C727BA5C-F6D6-4947-B255-9D08B01CE883}"/>
              </a:ext>
            </a:extLst>
          </p:cNvPr>
          <p:cNvPicPr>
            <a:picLocks noChangeAspect="1"/>
          </p:cNvPicPr>
          <p:nvPr/>
        </p:nvPicPr>
        <p:blipFill>
          <a:blip r:embed="rId4">
            <a:duotone>
              <a:schemeClr val="accent5">
                <a:shade val="45000"/>
                <a:satMod val="135000"/>
              </a:schemeClr>
              <a:prstClr val="white"/>
            </a:duotone>
          </a:blip>
          <a:stretch>
            <a:fillRect/>
          </a:stretch>
        </p:blipFill>
        <p:spPr>
          <a:xfrm>
            <a:off x="1116939" y="1375200"/>
            <a:ext cx="704242" cy="333253"/>
          </a:xfrm>
          <a:prstGeom prst="rect">
            <a:avLst/>
          </a:prstGeom>
        </p:spPr>
      </p:pic>
    </p:spTree>
    <p:extLst>
      <p:ext uri="{BB962C8B-B14F-4D97-AF65-F5344CB8AC3E}">
        <p14:creationId xmlns:p14="http://schemas.microsoft.com/office/powerpoint/2010/main" val="235527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3"/>
                                        </p:tgtEl>
                                        <p:attrNameLst>
                                          <p:attrName>style.visibility</p:attrName>
                                        </p:attrNameLst>
                                      </p:cBhvr>
                                      <p:to>
                                        <p:strVal val="visible"/>
                                      </p:to>
                                    </p:set>
                                    <p:animEffect transition="in" filter="fade">
                                      <p:cBhvr>
                                        <p:cTn id="12" dur="1000"/>
                                        <p:tgtEl>
                                          <p:spTgt spid="123"/>
                                        </p:tgtEl>
                                      </p:cBhvr>
                                    </p:animEffect>
                                    <p:anim calcmode="lin" valueType="num">
                                      <p:cBhvr>
                                        <p:cTn id="13" dur="1000" fill="hold"/>
                                        <p:tgtEl>
                                          <p:spTgt spid="123"/>
                                        </p:tgtEl>
                                        <p:attrNameLst>
                                          <p:attrName>ppt_x</p:attrName>
                                        </p:attrNameLst>
                                      </p:cBhvr>
                                      <p:tavLst>
                                        <p:tav tm="0">
                                          <p:val>
                                            <p:strVal val="#ppt_x"/>
                                          </p:val>
                                        </p:tav>
                                        <p:tav tm="100000">
                                          <p:val>
                                            <p:strVal val="#ppt_x"/>
                                          </p:val>
                                        </p:tav>
                                      </p:tavLst>
                                    </p:anim>
                                    <p:anim calcmode="lin" valueType="num">
                                      <p:cBhvr>
                                        <p:cTn id="14"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anim calcmode="lin" valueType="num">
                                      <p:cBhvr>
                                        <p:cTn id="20" dur="1000" fill="hold"/>
                                        <p:tgtEl>
                                          <p:spTgt spid="44"/>
                                        </p:tgtEl>
                                        <p:attrNameLst>
                                          <p:attrName>ppt_x</p:attrName>
                                        </p:attrNameLst>
                                      </p:cBhvr>
                                      <p:tavLst>
                                        <p:tav tm="0">
                                          <p:val>
                                            <p:strVal val="#ppt_x"/>
                                          </p:val>
                                        </p:tav>
                                        <p:tav tm="100000">
                                          <p:val>
                                            <p:strVal val="#ppt_x"/>
                                          </p:val>
                                        </p:tav>
                                      </p:tavLst>
                                    </p:anim>
                                    <p:anim calcmode="lin" valueType="num">
                                      <p:cBhvr>
                                        <p:cTn id="21" dur="1000" fill="hold"/>
                                        <p:tgtEl>
                                          <p:spTgt spid="4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1000"/>
                                        <p:tgtEl>
                                          <p:spTgt spid="45"/>
                                        </p:tgtEl>
                                      </p:cBhvr>
                                    </p:animEffect>
                                    <p:anim calcmode="lin" valueType="num">
                                      <p:cBhvr>
                                        <p:cTn id="25" dur="1000" fill="hold"/>
                                        <p:tgtEl>
                                          <p:spTgt spid="45"/>
                                        </p:tgtEl>
                                        <p:attrNameLst>
                                          <p:attrName>ppt_x</p:attrName>
                                        </p:attrNameLst>
                                      </p:cBhvr>
                                      <p:tavLst>
                                        <p:tav tm="0">
                                          <p:val>
                                            <p:strVal val="#ppt_x"/>
                                          </p:val>
                                        </p:tav>
                                        <p:tav tm="100000">
                                          <p:val>
                                            <p:strVal val="#ppt_x"/>
                                          </p:val>
                                        </p:tav>
                                      </p:tavLst>
                                    </p:anim>
                                    <p:anim calcmode="lin" valueType="num">
                                      <p:cBhvr>
                                        <p:cTn id="2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444982" y="850841"/>
            <a:ext cx="1318953" cy="547559"/>
          </a:xfrm>
          <a:prstGeom prst="rect">
            <a:avLst/>
          </a:prstGeom>
        </p:spPr>
      </p:pic>
      <p:pic>
        <p:nvPicPr>
          <p:cNvPr id="8" name="图片 7">
            <a:extLst>
              <a:ext uri="{FF2B5EF4-FFF2-40B4-BE49-F238E27FC236}">
                <a16:creationId xmlns:a16="http://schemas.microsoft.com/office/drawing/2014/main" id="{F943620F-7763-4523-9D95-8EA301B256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9260"/>
            <a:ext cx="6115721" cy="4961378"/>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5">
            <a:duotone>
              <a:schemeClr val="accent5">
                <a:shade val="45000"/>
                <a:satMod val="135000"/>
              </a:schemeClr>
              <a:prstClr val="white"/>
            </a:duotone>
          </a:blip>
          <a:stretch>
            <a:fillRect/>
          </a:stretch>
        </p:blipFill>
        <p:spPr>
          <a:xfrm>
            <a:off x="5896091" y="51186"/>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6">
            <a:duotone>
              <a:schemeClr val="accent5">
                <a:shade val="45000"/>
                <a:satMod val="135000"/>
              </a:schemeClr>
              <a:prstClr val="white"/>
            </a:duotone>
          </a:blip>
          <a:stretch>
            <a:fillRect/>
          </a:stretch>
        </p:blipFill>
        <p:spPr>
          <a:xfrm>
            <a:off x="9853767" y="791672"/>
            <a:ext cx="1318954" cy="624140"/>
          </a:xfrm>
          <a:prstGeom prst="rect">
            <a:avLst/>
          </a:prstGeom>
        </p:spPr>
      </p:pic>
      <p:sp>
        <p:nvSpPr>
          <p:cNvPr id="14" name="文本框 49">
            <a:extLst>
              <a:ext uri="{FF2B5EF4-FFF2-40B4-BE49-F238E27FC236}">
                <a16:creationId xmlns:a16="http://schemas.microsoft.com/office/drawing/2014/main" id="{622116E9-875A-4D58-8F4D-004434F26F94}"/>
              </a:ext>
            </a:extLst>
          </p:cNvPr>
          <p:cNvSpPr txBox="1">
            <a:spLocks noChangeArrowheads="1"/>
          </p:cNvSpPr>
          <p:nvPr/>
        </p:nvSpPr>
        <p:spPr bwMode="auto">
          <a:xfrm>
            <a:off x="5166797" y="1974480"/>
            <a:ext cx="5522613" cy="1035220"/>
          </a:xfrm>
          <a:prstGeom prst="rect">
            <a:avLst/>
          </a:prstGeom>
          <a:noFill/>
          <a:ln>
            <a:noFill/>
          </a:ln>
        </p:spPr>
        <p:txBody>
          <a:bodyPr wrap="square">
            <a:spAutoFit/>
          </a:bodyPr>
          <a:lstStyle>
            <a:defPPr>
              <a:defRPr lang="zh-CN"/>
            </a:defPPr>
            <a:lvl1pPr lvl="0">
              <a:lnSpc>
                <a:spcPct val="150000"/>
              </a:lnSpc>
              <a:defRPr sz="1600" kern="0">
                <a:solidFill>
                  <a:schemeClr val="tx2">
                    <a:lumMod val="75000"/>
                  </a:schemeClr>
                </a:solidFill>
                <a:latin typeface="楷体" panose="02010609060101010101" pitchFamily="49" charset="-122"/>
                <a:ea typeface="楷体" panose="02010609060101010101" pitchFamily="49"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a:lnSpc>
                <a:spcPts val="2600"/>
              </a:lnSpc>
            </a:pPr>
            <a:r>
              <a:rPr lang="zh-CN" altLang="en-US" sz="1200" dirty="0">
                <a:latin typeface="宋体" panose="02010600030101010101" pitchFamily="2" charset="-122"/>
                <a:ea typeface="宋体" panose="02010600030101010101" pitchFamily="2" charset="-122"/>
              </a:rPr>
              <a:t>您的内容打在这里或者通过复制您的文本后在此框中选择粘贴并选择只保留文字或者通过复制您的文本后在此框中粘贴并选择只保留文字通过复制您的文本后只选择保留您的文字就</a:t>
            </a:r>
            <a:r>
              <a:rPr lang="en-US" altLang="zh-CN" sz="1200" dirty="0">
                <a:latin typeface="宋体" panose="02010600030101010101" pitchFamily="2" charset="-122"/>
                <a:ea typeface="宋体" panose="02010600030101010101" pitchFamily="2" charset="-122"/>
              </a:rPr>
              <a:t>OK</a:t>
            </a:r>
            <a:r>
              <a:rPr lang="zh-CN" altLang="en-US" sz="1200" dirty="0">
                <a:latin typeface="宋体" panose="02010600030101010101" pitchFamily="2" charset="-122"/>
                <a:ea typeface="宋体" panose="02010600030101010101" pitchFamily="2" charset="-122"/>
              </a:rPr>
              <a:t>啦</a:t>
            </a:r>
            <a:endParaRPr lang="zh-CN" altLang="en-US" sz="1200" b="1" spc="600" dirty="0">
              <a:latin typeface="宋体" panose="02010600030101010101" pitchFamily="2" charset="-122"/>
              <a:ea typeface="宋体" panose="02010600030101010101" pitchFamily="2" charset="-122"/>
            </a:endParaRPr>
          </a:p>
        </p:txBody>
      </p:sp>
      <p:sp>
        <p:nvSpPr>
          <p:cNvPr id="15" name="文本框 49">
            <a:extLst>
              <a:ext uri="{FF2B5EF4-FFF2-40B4-BE49-F238E27FC236}">
                <a16:creationId xmlns:a16="http://schemas.microsoft.com/office/drawing/2014/main" id="{E059A37D-22F0-47C1-9308-D1967FA8EDEC}"/>
              </a:ext>
            </a:extLst>
          </p:cNvPr>
          <p:cNvSpPr txBox="1">
            <a:spLocks noChangeArrowheads="1"/>
          </p:cNvSpPr>
          <p:nvPr/>
        </p:nvSpPr>
        <p:spPr bwMode="auto">
          <a:xfrm>
            <a:off x="5988598" y="3365152"/>
            <a:ext cx="5522613" cy="1336969"/>
          </a:xfrm>
          <a:prstGeom prst="rect">
            <a:avLst/>
          </a:prstGeom>
          <a:noFill/>
          <a:ln>
            <a:noFill/>
          </a:ln>
        </p:spPr>
        <p:txBody>
          <a:bodyPr wrap="square">
            <a:spAutoFit/>
          </a:bodyPr>
          <a:lstStyle>
            <a:defPPr>
              <a:defRPr lang="zh-CN"/>
            </a:defPPr>
            <a:lvl1pPr lvl="0">
              <a:lnSpc>
                <a:spcPct val="150000"/>
              </a:lnSpc>
              <a:defRPr sz="1200" kern="0">
                <a:solidFill>
                  <a:schemeClr val="tx2">
                    <a:lumMod val="75000"/>
                  </a:schemeClr>
                </a:solidFill>
                <a:latin typeface="楷体" panose="02010609060101010101" pitchFamily="49" charset="-122"/>
                <a:ea typeface="楷体" panose="02010609060101010101" pitchFamily="49"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a:lnSpc>
                <a:spcPts val="2600"/>
              </a:lnSpc>
            </a:pPr>
            <a:r>
              <a:rPr lang="zh-CN" altLang="en-US" dirty="0">
                <a:latin typeface="宋体" panose="02010600030101010101" pitchFamily="2" charset="-122"/>
                <a:ea typeface="宋体" panose="02010600030101010101" pitchFamily="2" charset="-122"/>
              </a:rPr>
              <a:t>您的内容打在这里或者通过复制您的文本后在此框中选择粘贴并选择只保留文字或者通过复制您的文本后在此框中粘贴并选择只保留文字通过复制您的文本后只选择保留您的文字就</a:t>
            </a:r>
            <a:r>
              <a:rPr lang="en-US" altLang="zh-CN" dirty="0">
                <a:latin typeface="宋体" panose="02010600030101010101" pitchFamily="2" charset="-122"/>
                <a:ea typeface="宋体" panose="02010600030101010101" pitchFamily="2" charset="-122"/>
              </a:rPr>
              <a:t>OK</a:t>
            </a:r>
            <a:r>
              <a:rPr lang="zh-CN" altLang="en-US" dirty="0">
                <a:latin typeface="宋体" panose="02010600030101010101" pitchFamily="2" charset="-122"/>
                <a:ea typeface="宋体" panose="02010600030101010101" pitchFamily="2" charset="-122"/>
              </a:rPr>
              <a:t>啦</a:t>
            </a:r>
            <a:endParaRPr lang="zh-CN" altLang="en-US" b="1" spc="600" dirty="0">
              <a:latin typeface="宋体" panose="02010600030101010101" pitchFamily="2" charset="-122"/>
              <a:ea typeface="宋体" panose="02010600030101010101" pitchFamily="2" charset="-122"/>
            </a:endParaRPr>
          </a:p>
          <a:p>
            <a:endParaRPr lang="zh-CN" altLang="en-US" dirty="0">
              <a:latin typeface="汉仪小隶书简" panose="02010609000101010101" pitchFamily="49" charset="-122"/>
              <a:ea typeface="汉仪小隶书简" panose="02010609000101010101" pitchFamily="49" charset="-122"/>
            </a:endParaRPr>
          </a:p>
        </p:txBody>
      </p:sp>
      <p:sp>
        <p:nvSpPr>
          <p:cNvPr id="18" name="文本框 49">
            <a:extLst>
              <a:ext uri="{FF2B5EF4-FFF2-40B4-BE49-F238E27FC236}">
                <a16:creationId xmlns:a16="http://schemas.microsoft.com/office/drawing/2014/main" id="{77810452-D3BC-4AAB-8B1E-BE7B7B50A220}"/>
              </a:ext>
            </a:extLst>
          </p:cNvPr>
          <p:cNvSpPr txBox="1">
            <a:spLocks noChangeArrowheads="1"/>
          </p:cNvSpPr>
          <p:nvPr/>
        </p:nvSpPr>
        <p:spPr bwMode="auto">
          <a:xfrm>
            <a:off x="5223889" y="4887831"/>
            <a:ext cx="5522613" cy="1336969"/>
          </a:xfrm>
          <a:prstGeom prst="rect">
            <a:avLst/>
          </a:prstGeom>
          <a:noFill/>
          <a:ln>
            <a:noFill/>
          </a:ln>
        </p:spPr>
        <p:txBody>
          <a:bodyPr wrap="square">
            <a:spAutoFit/>
          </a:bodyPr>
          <a:lstStyle>
            <a:defPPr>
              <a:defRPr lang="zh-CN"/>
            </a:defPPr>
            <a:lvl1pPr lvl="0">
              <a:lnSpc>
                <a:spcPct val="150000"/>
              </a:lnSpc>
              <a:defRPr sz="1200" kern="0">
                <a:solidFill>
                  <a:schemeClr val="tx2">
                    <a:lumMod val="75000"/>
                  </a:schemeClr>
                </a:solidFill>
                <a:latin typeface="楷体" panose="02010609060101010101" pitchFamily="49" charset="-122"/>
                <a:ea typeface="楷体" panose="02010609060101010101" pitchFamily="49"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a:lnSpc>
                <a:spcPts val="2600"/>
              </a:lnSpc>
            </a:pPr>
            <a:r>
              <a:rPr lang="zh-CN" altLang="en-US" dirty="0">
                <a:latin typeface="宋体" panose="02010600030101010101" pitchFamily="2" charset="-122"/>
                <a:ea typeface="宋体" panose="02010600030101010101" pitchFamily="2" charset="-122"/>
              </a:rPr>
              <a:t>您的内容打在这里或者通过复制您的文本后在此框中选择粘贴并选择只保留文字或者通过复制您的文本后在此框中粘贴并选择只保留文字通过复制您的文本后只选择保留您的文字就</a:t>
            </a:r>
            <a:r>
              <a:rPr lang="en-US" altLang="zh-CN" dirty="0">
                <a:latin typeface="宋体" panose="02010600030101010101" pitchFamily="2" charset="-122"/>
                <a:ea typeface="宋体" panose="02010600030101010101" pitchFamily="2" charset="-122"/>
              </a:rPr>
              <a:t>OK</a:t>
            </a:r>
            <a:r>
              <a:rPr lang="zh-CN" altLang="en-US" dirty="0">
                <a:latin typeface="宋体" panose="02010600030101010101" pitchFamily="2" charset="-122"/>
                <a:ea typeface="宋体" panose="02010600030101010101" pitchFamily="2" charset="-122"/>
              </a:rPr>
              <a:t>啦</a:t>
            </a:r>
            <a:endParaRPr lang="zh-CN" altLang="en-US" b="1" spc="600" dirty="0">
              <a:latin typeface="宋体" panose="02010600030101010101" pitchFamily="2" charset="-122"/>
              <a:ea typeface="宋体" panose="02010600030101010101" pitchFamily="2" charset="-122"/>
            </a:endParaRPr>
          </a:p>
          <a:p>
            <a:endParaRPr lang="zh-CN" altLang="en-US" dirty="0">
              <a:latin typeface="汉仪小隶书简" panose="02010609000101010101" pitchFamily="49" charset="-122"/>
              <a:ea typeface="汉仪小隶书简" panose="02010609000101010101" pitchFamily="49" charset="-122"/>
            </a:endParaRPr>
          </a:p>
        </p:txBody>
      </p:sp>
    </p:spTree>
    <p:extLst>
      <p:ext uri="{BB962C8B-B14F-4D97-AF65-F5344CB8AC3E}">
        <p14:creationId xmlns:p14="http://schemas.microsoft.com/office/powerpoint/2010/main" val="107210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randombar(horizontal)">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randombar(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randombar(horizontal)">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6822405" y="1299860"/>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1639628" y="448319"/>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091767" y="640920"/>
            <a:ext cx="1318954" cy="624140"/>
          </a:xfrm>
          <a:prstGeom prst="rect">
            <a:avLst/>
          </a:prstGeom>
        </p:spPr>
      </p:pic>
      <p:sp>
        <p:nvSpPr>
          <p:cNvPr id="40" name="矩形 39">
            <a:extLst>
              <a:ext uri="{FF2B5EF4-FFF2-40B4-BE49-F238E27FC236}">
                <a16:creationId xmlns:a16="http://schemas.microsoft.com/office/drawing/2014/main" id="{A6A6F3C7-5AB9-4FD5-BE2E-C30B3EB4B143}"/>
              </a:ext>
            </a:extLst>
          </p:cNvPr>
          <p:cNvSpPr/>
          <p:nvPr/>
        </p:nvSpPr>
        <p:spPr>
          <a:xfrm>
            <a:off x="1030802" y="2820748"/>
            <a:ext cx="2899371" cy="9795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a:solidFill>
                  <a:schemeClr val="tx2">
                    <a:lumMod val="75000"/>
                  </a:schemeClr>
                </a:solidFill>
                <a:latin typeface="新宋体" panose="02010609030101010101" pitchFamily="49" charset="-122"/>
                <a:ea typeface="新宋体" panose="02010609030101010101" pitchFamily="49" charset="-122"/>
              </a:rPr>
              <a:t>请在此处添加详细描述文本，尽量与标题文本语言风格相符合，语言描述尽量简洁生动。请在此处添加详细描述文本，尽量与标题文本语言风格相符合，语言描述尽量简洁生动。</a:t>
            </a:r>
          </a:p>
        </p:txBody>
      </p:sp>
      <p:sp>
        <p:nvSpPr>
          <p:cNvPr id="41" name="文本框 24">
            <a:extLst>
              <a:ext uri="{FF2B5EF4-FFF2-40B4-BE49-F238E27FC236}">
                <a16:creationId xmlns:a16="http://schemas.microsoft.com/office/drawing/2014/main" id="{76DEAC3A-18C0-4318-AE07-199936CF1DEB}"/>
              </a:ext>
            </a:extLst>
          </p:cNvPr>
          <p:cNvSpPr txBox="1"/>
          <p:nvPr/>
        </p:nvSpPr>
        <p:spPr>
          <a:xfrm>
            <a:off x="1053198" y="2451416"/>
            <a:ext cx="1620957"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600" dirty="0">
                <a:solidFill>
                  <a:schemeClr val="tx2">
                    <a:lumMod val="75000"/>
                  </a:schemeClr>
                </a:solidFill>
                <a:latin typeface="新宋体" panose="02010609030101010101" pitchFamily="49" charset="-122"/>
                <a:ea typeface="新宋体" panose="02010609030101010101" pitchFamily="49" charset="-122"/>
              </a:rPr>
              <a:t>请输入标题文字</a:t>
            </a:r>
          </a:p>
        </p:txBody>
      </p:sp>
      <p:pic>
        <p:nvPicPr>
          <p:cNvPr id="3" name="图片 2">
            <a:extLst>
              <a:ext uri="{FF2B5EF4-FFF2-40B4-BE49-F238E27FC236}">
                <a16:creationId xmlns:a16="http://schemas.microsoft.com/office/drawing/2014/main" id="{C6535E7A-9825-45A4-A881-F9C2433497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9664" y="2022651"/>
            <a:ext cx="2977706" cy="4107180"/>
          </a:xfrm>
          <a:prstGeom prst="rect">
            <a:avLst/>
          </a:prstGeom>
        </p:spPr>
      </p:pic>
      <p:sp>
        <p:nvSpPr>
          <p:cNvPr id="45" name="矩形 44">
            <a:extLst>
              <a:ext uri="{FF2B5EF4-FFF2-40B4-BE49-F238E27FC236}">
                <a16:creationId xmlns:a16="http://schemas.microsoft.com/office/drawing/2014/main" id="{441FF4FC-BE4D-49C4-BD6D-278B7D35F299}"/>
              </a:ext>
            </a:extLst>
          </p:cNvPr>
          <p:cNvSpPr/>
          <p:nvPr/>
        </p:nvSpPr>
        <p:spPr>
          <a:xfrm>
            <a:off x="1053198" y="4797825"/>
            <a:ext cx="2899371" cy="9795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a:solidFill>
                  <a:schemeClr val="tx2">
                    <a:lumMod val="75000"/>
                  </a:schemeClr>
                </a:solidFill>
                <a:latin typeface="新宋体" panose="02010609030101010101" pitchFamily="49" charset="-122"/>
                <a:ea typeface="新宋体" panose="02010609030101010101" pitchFamily="49" charset="-122"/>
              </a:rPr>
              <a:t>请在此处添加详细描述文本，尽量与标题文本语言风格相符合，语言描述尽量简洁生动。请在此处添加详细描述文本，尽量与标题文本语言风格相符合，语言描述尽量简洁生动。</a:t>
            </a:r>
          </a:p>
        </p:txBody>
      </p:sp>
      <p:sp>
        <p:nvSpPr>
          <p:cNvPr id="46" name="文本框 24">
            <a:extLst>
              <a:ext uri="{FF2B5EF4-FFF2-40B4-BE49-F238E27FC236}">
                <a16:creationId xmlns:a16="http://schemas.microsoft.com/office/drawing/2014/main" id="{8CA03176-7469-45CC-B81D-7381413C3EBC}"/>
              </a:ext>
            </a:extLst>
          </p:cNvPr>
          <p:cNvSpPr txBox="1"/>
          <p:nvPr/>
        </p:nvSpPr>
        <p:spPr>
          <a:xfrm>
            <a:off x="1075594" y="4428493"/>
            <a:ext cx="1620957"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600" dirty="0">
                <a:solidFill>
                  <a:schemeClr val="tx2">
                    <a:lumMod val="75000"/>
                  </a:schemeClr>
                </a:solidFill>
                <a:latin typeface="新宋体" panose="02010609030101010101" pitchFamily="49" charset="-122"/>
                <a:ea typeface="新宋体" panose="02010609030101010101" pitchFamily="49" charset="-122"/>
              </a:rPr>
              <a:t>请输入标题文字</a:t>
            </a:r>
          </a:p>
        </p:txBody>
      </p:sp>
      <p:sp>
        <p:nvSpPr>
          <p:cNvPr id="47" name="矩形 46">
            <a:extLst>
              <a:ext uri="{FF2B5EF4-FFF2-40B4-BE49-F238E27FC236}">
                <a16:creationId xmlns:a16="http://schemas.microsoft.com/office/drawing/2014/main" id="{B872BFD1-676B-4440-8BEF-4028A6FF789F}"/>
              </a:ext>
            </a:extLst>
          </p:cNvPr>
          <p:cNvSpPr/>
          <p:nvPr/>
        </p:nvSpPr>
        <p:spPr>
          <a:xfrm>
            <a:off x="8368862" y="2820748"/>
            <a:ext cx="2899371" cy="9795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a:solidFill>
                  <a:schemeClr val="tx2">
                    <a:lumMod val="75000"/>
                  </a:schemeClr>
                </a:solidFill>
                <a:latin typeface="新宋体" panose="02010609030101010101" pitchFamily="49" charset="-122"/>
                <a:ea typeface="新宋体" panose="02010609030101010101" pitchFamily="49" charset="-122"/>
              </a:rPr>
              <a:t>请在此处添加详细描述文本，尽量与标题文本语言风格相符合，语言描述尽量简洁生动。请在此处添加详细描述文本，尽量与标题文本语言风格相符合，语言描述尽量简洁生动。</a:t>
            </a:r>
          </a:p>
        </p:txBody>
      </p:sp>
      <p:sp>
        <p:nvSpPr>
          <p:cNvPr id="49" name="文本框 24">
            <a:extLst>
              <a:ext uri="{FF2B5EF4-FFF2-40B4-BE49-F238E27FC236}">
                <a16:creationId xmlns:a16="http://schemas.microsoft.com/office/drawing/2014/main" id="{788B2248-B809-400F-BA95-0929F9746C77}"/>
              </a:ext>
            </a:extLst>
          </p:cNvPr>
          <p:cNvSpPr txBox="1"/>
          <p:nvPr/>
        </p:nvSpPr>
        <p:spPr>
          <a:xfrm>
            <a:off x="8391258" y="2451416"/>
            <a:ext cx="1620957"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600" dirty="0">
                <a:solidFill>
                  <a:schemeClr val="tx2">
                    <a:lumMod val="75000"/>
                  </a:schemeClr>
                </a:solidFill>
                <a:latin typeface="新宋体" panose="02010609030101010101" pitchFamily="49" charset="-122"/>
                <a:ea typeface="新宋体" panose="02010609030101010101" pitchFamily="49" charset="-122"/>
              </a:rPr>
              <a:t>请输入标题文字</a:t>
            </a:r>
          </a:p>
        </p:txBody>
      </p:sp>
      <p:sp>
        <p:nvSpPr>
          <p:cNvPr id="50" name="矩形 49">
            <a:extLst>
              <a:ext uri="{FF2B5EF4-FFF2-40B4-BE49-F238E27FC236}">
                <a16:creationId xmlns:a16="http://schemas.microsoft.com/office/drawing/2014/main" id="{403C6245-2108-48A1-8AE4-0C290987A134}"/>
              </a:ext>
            </a:extLst>
          </p:cNvPr>
          <p:cNvSpPr/>
          <p:nvPr/>
        </p:nvSpPr>
        <p:spPr>
          <a:xfrm>
            <a:off x="8391258" y="4797825"/>
            <a:ext cx="2899371" cy="9795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a:solidFill>
                  <a:schemeClr val="tx2">
                    <a:lumMod val="75000"/>
                  </a:schemeClr>
                </a:solidFill>
                <a:latin typeface="新宋体" panose="02010609030101010101" pitchFamily="49" charset="-122"/>
                <a:ea typeface="新宋体" panose="02010609030101010101" pitchFamily="49" charset="-122"/>
              </a:rPr>
              <a:t>请在此处添加详细描述文本，尽量与标题文本语言风格相符合，语言描述尽量简洁生动。请在此处添加详细描述文本，尽量与标题文本语言风格相符合，语言描述尽量简洁生动。</a:t>
            </a:r>
          </a:p>
        </p:txBody>
      </p:sp>
      <p:sp>
        <p:nvSpPr>
          <p:cNvPr id="51" name="文本框 24">
            <a:extLst>
              <a:ext uri="{FF2B5EF4-FFF2-40B4-BE49-F238E27FC236}">
                <a16:creationId xmlns:a16="http://schemas.microsoft.com/office/drawing/2014/main" id="{49471DF7-DB66-4CF0-BDEB-4613D0663D2B}"/>
              </a:ext>
            </a:extLst>
          </p:cNvPr>
          <p:cNvSpPr txBox="1"/>
          <p:nvPr/>
        </p:nvSpPr>
        <p:spPr>
          <a:xfrm>
            <a:off x="8413654" y="4428493"/>
            <a:ext cx="1620957"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600" dirty="0">
                <a:solidFill>
                  <a:schemeClr val="tx2">
                    <a:lumMod val="75000"/>
                  </a:schemeClr>
                </a:solidFill>
                <a:latin typeface="新宋体" panose="02010609030101010101" pitchFamily="49" charset="-122"/>
                <a:ea typeface="新宋体" panose="02010609030101010101" pitchFamily="49" charset="-122"/>
              </a:rPr>
              <a:t>请输入标题文字</a:t>
            </a:r>
          </a:p>
        </p:txBody>
      </p:sp>
    </p:spTree>
    <p:extLst>
      <p:ext uri="{BB962C8B-B14F-4D97-AF65-F5344CB8AC3E}">
        <p14:creationId xmlns:p14="http://schemas.microsoft.com/office/powerpoint/2010/main" val="271892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barn(inVertical)">
                                      <p:cBhvr>
                                        <p:cTn id="14" dur="500"/>
                                        <p:tgtEl>
                                          <p:spTgt spid="40"/>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barn(inVertical)">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arn(inVertical)">
                                      <p:cBhvr>
                                        <p:cTn id="22" dur="500"/>
                                        <p:tgtEl>
                                          <p:spTgt spid="45"/>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barn(inVertical)">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barn(inVertical)">
                                      <p:cBhvr>
                                        <p:cTn id="30" dur="500"/>
                                        <p:tgtEl>
                                          <p:spTgt spid="47"/>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barn(inVertical)">
                                      <p:cBhvr>
                                        <p:cTn id="33" dur="500"/>
                                        <p:tgtEl>
                                          <p:spTgt spid="49"/>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barn(inVertical)">
                                      <p:cBhvr>
                                        <p:cTn id="38" dur="500"/>
                                        <p:tgtEl>
                                          <p:spTgt spid="50"/>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barn(inVertical)">
                                      <p:cBhvr>
                                        <p:cTn id="4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5" grpId="0"/>
      <p:bldP spid="46" grpId="0"/>
      <p:bldP spid="47" grpId="0"/>
      <p:bldP spid="49" grpId="0"/>
      <p:bldP spid="50" grpId="0"/>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5283165" y="244113"/>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1266248" y="346423"/>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sp>
        <p:nvSpPr>
          <p:cNvPr id="12" name="矩形 11">
            <a:extLst>
              <a:ext uri="{FF2B5EF4-FFF2-40B4-BE49-F238E27FC236}">
                <a16:creationId xmlns:a16="http://schemas.microsoft.com/office/drawing/2014/main" id="{5DA08430-DD83-4C65-BD19-E003EFEA6359}"/>
              </a:ext>
            </a:extLst>
          </p:cNvPr>
          <p:cNvSpPr/>
          <p:nvPr/>
        </p:nvSpPr>
        <p:spPr>
          <a:xfrm>
            <a:off x="1251577" y="2507128"/>
            <a:ext cx="3874715" cy="81439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100" dirty="0">
                <a:solidFill>
                  <a:schemeClr val="tx2">
                    <a:lumMod val="75000"/>
                  </a:schemeClr>
                </a:solidFill>
                <a:latin typeface="新宋体" panose="02010609030101010101" pitchFamily="49" charset="-122"/>
                <a:ea typeface="新宋体" panose="02010609030101010101" pitchFamily="49" charset="-122"/>
              </a:rPr>
              <a:t>请在此处添加详细描述文本，尽量与标题文本语言风格相符合，语言描述尽量简洁生动。请在此处添加详细描述文本，尽量与标题文本语言风格相符合，语言描述尽量简洁生动</a:t>
            </a:r>
            <a:r>
              <a:rPr lang="zh-CN" altLang="en-US" sz="1050" dirty="0">
                <a:solidFill>
                  <a:schemeClr val="tx2">
                    <a:lumMod val="75000"/>
                  </a:schemeClr>
                </a:solidFill>
                <a:latin typeface="新宋体" panose="02010609030101010101" pitchFamily="49" charset="-122"/>
                <a:ea typeface="新宋体" panose="02010609030101010101" pitchFamily="49" charset="-122"/>
              </a:rPr>
              <a:t>。</a:t>
            </a:r>
          </a:p>
        </p:txBody>
      </p:sp>
      <p:sp>
        <p:nvSpPr>
          <p:cNvPr id="13" name="文本框 37">
            <a:extLst>
              <a:ext uri="{FF2B5EF4-FFF2-40B4-BE49-F238E27FC236}">
                <a16:creationId xmlns:a16="http://schemas.microsoft.com/office/drawing/2014/main" id="{A86A9AED-5282-4952-94C3-972644D83EAC}"/>
              </a:ext>
            </a:extLst>
          </p:cNvPr>
          <p:cNvSpPr txBox="1"/>
          <p:nvPr/>
        </p:nvSpPr>
        <p:spPr>
          <a:xfrm>
            <a:off x="1251577" y="1963132"/>
            <a:ext cx="1980029"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000" dirty="0">
                <a:solidFill>
                  <a:schemeClr val="tx2">
                    <a:lumMod val="75000"/>
                  </a:schemeClr>
                </a:solidFill>
                <a:latin typeface="新宋体" panose="02010609030101010101" pitchFamily="49" charset="-122"/>
                <a:ea typeface="新宋体" panose="02010609030101010101" pitchFamily="49" charset="-122"/>
              </a:rPr>
              <a:t>请输入标题文字</a:t>
            </a:r>
          </a:p>
        </p:txBody>
      </p:sp>
      <p:pic>
        <p:nvPicPr>
          <p:cNvPr id="4" name="图片 3">
            <a:extLst>
              <a:ext uri="{FF2B5EF4-FFF2-40B4-BE49-F238E27FC236}">
                <a16:creationId xmlns:a16="http://schemas.microsoft.com/office/drawing/2014/main" id="{B0693347-AFC1-4957-8D7E-4D59DA1966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068310" y="1279835"/>
            <a:ext cx="4619261" cy="5062204"/>
          </a:xfrm>
          <a:prstGeom prst="rect">
            <a:avLst/>
          </a:prstGeom>
        </p:spPr>
      </p:pic>
      <p:sp>
        <p:nvSpPr>
          <p:cNvPr id="16" name="矩形 15">
            <a:extLst>
              <a:ext uri="{FF2B5EF4-FFF2-40B4-BE49-F238E27FC236}">
                <a16:creationId xmlns:a16="http://schemas.microsoft.com/office/drawing/2014/main" id="{E55F3323-7554-4EDC-8694-7F98CF0FC1CF}"/>
              </a:ext>
            </a:extLst>
          </p:cNvPr>
          <p:cNvSpPr/>
          <p:nvPr/>
        </p:nvSpPr>
        <p:spPr>
          <a:xfrm>
            <a:off x="1251577" y="4865079"/>
            <a:ext cx="3874715" cy="81439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100" dirty="0">
                <a:solidFill>
                  <a:schemeClr val="tx2">
                    <a:lumMod val="75000"/>
                  </a:schemeClr>
                </a:solidFill>
                <a:latin typeface="新宋体" panose="02010609030101010101" pitchFamily="49" charset="-122"/>
                <a:ea typeface="新宋体" panose="02010609030101010101" pitchFamily="49" charset="-122"/>
              </a:rPr>
              <a:t>请在此处添加详细描述文本，尽量与标题文本语言风格相符合，语言描述尽量简洁生动。请在此处添加详细描述文本，尽量与标题文本语言风格相符合，语言描述尽量简洁生动</a:t>
            </a:r>
            <a:r>
              <a:rPr lang="zh-CN" altLang="en-US" sz="1050" dirty="0">
                <a:solidFill>
                  <a:schemeClr val="tx2">
                    <a:lumMod val="75000"/>
                  </a:schemeClr>
                </a:solidFill>
                <a:latin typeface="新宋体" panose="02010609030101010101" pitchFamily="49" charset="-122"/>
                <a:ea typeface="新宋体" panose="02010609030101010101" pitchFamily="49" charset="-122"/>
              </a:rPr>
              <a:t>。</a:t>
            </a:r>
          </a:p>
        </p:txBody>
      </p:sp>
      <p:sp>
        <p:nvSpPr>
          <p:cNvPr id="17" name="文本框 37">
            <a:extLst>
              <a:ext uri="{FF2B5EF4-FFF2-40B4-BE49-F238E27FC236}">
                <a16:creationId xmlns:a16="http://schemas.microsoft.com/office/drawing/2014/main" id="{C5C417EB-D066-4FBF-98CA-13500ABF7039}"/>
              </a:ext>
            </a:extLst>
          </p:cNvPr>
          <p:cNvSpPr txBox="1"/>
          <p:nvPr/>
        </p:nvSpPr>
        <p:spPr>
          <a:xfrm>
            <a:off x="1251577" y="4321083"/>
            <a:ext cx="1980029"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000" dirty="0">
                <a:solidFill>
                  <a:schemeClr val="tx2">
                    <a:lumMod val="75000"/>
                  </a:schemeClr>
                </a:solidFill>
                <a:latin typeface="新宋体" panose="02010609030101010101" pitchFamily="49" charset="-122"/>
                <a:ea typeface="新宋体" panose="02010609030101010101" pitchFamily="49" charset="-122"/>
              </a:rPr>
              <a:t>请输入标题文字</a:t>
            </a:r>
          </a:p>
        </p:txBody>
      </p:sp>
    </p:spTree>
    <p:extLst>
      <p:ext uri="{BB962C8B-B14F-4D97-AF65-F5344CB8AC3E}">
        <p14:creationId xmlns:p14="http://schemas.microsoft.com/office/powerpoint/2010/main" val="427587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randombar(horizontal)">
                                      <p:cBhvr>
                                        <p:cTn id="20" dur="500"/>
                                        <p:tgtEl>
                                          <p:spTgt spid="16"/>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randombar(horizontal)">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1305525" y="1101421"/>
            <a:ext cx="1318953" cy="547559"/>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4">
            <a:duotone>
              <a:schemeClr val="accent5">
                <a:shade val="45000"/>
                <a:satMod val="135000"/>
              </a:schemeClr>
              <a:prstClr val="white"/>
            </a:duotone>
          </a:blip>
          <a:stretch>
            <a:fillRect/>
          </a:stretch>
        </p:blipFill>
        <p:spPr>
          <a:xfrm>
            <a:off x="8596466" y="753718"/>
            <a:ext cx="1469553" cy="695405"/>
          </a:xfrm>
          <a:prstGeom prst="rect">
            <a:avLst/>
          </a:prstGeom>
        </p:spPr>
      </p:pic>
      <p:pic>
        <p:nvPicPr>
          <p:cNvPr id="55" name="图片 54">
            <a:extLst>
              <a:ext uri="{FF2B5EF4-FFF2-40B4-BE49-F238E27FC236}">
                <a16:creationId xmlns:a16="http://schemas.microsoft.com/office/drawing/2014/main" id="{CEC70305-03DF-4858-8360-49B70938CCA2}"/>
              </a:ext>
            </a:extLst>
          </p:cNvPr>
          <p:cNvPicPr>
            <a:picLocks noChangeAspect="1"/>
          </p:cNvPicPr>
          <p:nvPr/>
        </p:nvPicPr>
        <p:blipFill>
          <a:blip r:embed="rId5"/>
          <a:stretch>
            <a:fillRect/>
          </a:stretch>
        </p:blipFill>
        <p:spPr>
          <a:xfrm>
            <a:off x="3965832" y="2384747"/>
            <a:ext cx="1428072" cy="1417403"/>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6">
            <a:duotone>
              <a:schemeClr val="accent5">
                <a:shade val="45000"/>
                <a:satMod val="135000"/>
              </a:schemeClr>
              <a:prstClr val="white"/>
            </a:duotone>
          </a:blip>
          <a:stretch>
            <a:fillRect/>
          </a:stretch>
        </p:blipFill>
        <p:spPr>
          <a:xfrm>
            <a:off x="3715229" y="2518406"/>
            <a:ext cx="4586576" cy="2226658"/>
          </a:xfrm>
          <a:prstGeom prst="rect">
            <a:avLst/>
          </a:prstGeom>
        </p:spPr>
      </p:pic>
      <p:grpSp>
        <p:nvGrpSpPr>
          <p:cNvPr id="44" name="PA_组合 248">
            <a:extLst>
              <a:ext uri="{FF2B5EF4-FFF2-40B4-BE49-F238E27FC236}">
                <a16:creationId xmlns:a16="http://schemas.microsoft.com/office/drawing/2014/main" id="{74498121-B4F6-46F3-BD07-F3AC5358D8E6}"/>
              </a:ext>
            </a:extLst>
          </p:cNvPr>
          <p:cNvGrpSpPr/>
          <p:nvPr/>
        </p:nvGrpSpPr>
        <p:grpSpPr>
          <a:xfrm>
            <a:off x="5393898" y="2149859"/>
            <a:ext cx="1034257" cy="1305836"/>
            <a:chOff x="4289583" y="778744"/>
            <a:chExt cx="698900" cy="882416"/>
          </a:xfrm>
        </p:grpSpPr>
        <p:sp>
          <p:nvSpPr>
            <p:cNvPr id="50" name="菱形 49">
              <a:extLst>
                <a:ext uri="{FF2B5EF4-FFF2-40B4-BE49-F238E27FC236}">
                  <a16:creationId xmlns:a16="http://schemas.microsoft.com/office/drawing/2014/main" id="{E5ED909C-CCF0-4256-B8BC-BDA30F1ACB90}"/>
                </a:ext>
              </a:extLst>
            </p:cNvPr>
            <p:cNvSpPr/>
            <p:nvPr/>
          </p:nvSpPr>
          <p:spPr>
            <a:xfrm>
              <a:off x="4353788" y="1068386"/>
              <a:ext cx="592774" cy="592774"/>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2">
                    <a:lumMod val="75000"/>
                  </a:schemeClr>
                </a:solidFill>
                <a:latin typeface="汉仪小隶书简" panose="02010609000101010101" pitchFamily="49" charset="-122"/>
                <a:ea typeface="汉仪小隶书简" panose="02010609000101010101" pitchFamily="49" charset="-122"/>
                <a:sym typeface="FZFangSong-Z02S" panose="02010601030101010101" pitchFamily="2" charset="-122"/>
              </a:endParaRPr>
            </a:p>
          </p:txBody>
        </p:sp>
        <p:sp>
          <p:nvSpPr>
            <p:cNvPr id="49" name="文本框 7">
              <a:extLst>
                <a:ext uri="{FF2B5EF4-FFF2-40B4-BE49-F238E27FC236}">
                  <a16:creationId xmlns:a16="http://schemas.microsoft.com/office/drawing/2014/main" id="{A99AD002-A30A-44FC-A6ED-3F96741266A0}"/>
                </a:ext>
              </a:extLst>
            </p:cNvPr>
            <p:cNvSpPr txBox="1"/>
            <p:nvPr/>
          </p:nvSpPr>
          <p:spPr>
            <a:xfrm>
              <a:off x="4289583" y="778744"/>
              <a:ext cx="698900" cy="748726"/>
            </a:xfrm>
            <a:prstGeom prst="rect">
              <a:avLst/>
            </a:prstGeom>
            <a:noFill/>
            <a:ln>
              <a:noFill/>
            </a:ln>
          </p:spPr>
          <p:txBody>
            <a:bodyPr wrap="non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600" b="1"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贰</a:t>
              </a:r>
            </a:p>
          </p:txBody>
        </p:sp>
      </p:grpSp>
      <p:grpSp>
        <p:nvGrpSpPr>
          <p:cNvPr id="45" name="PA_组合 260">
            <a:extLst>
              <a:ext uri="{FF2B5EF4-FFF2-40B4-BE49-F238E27FC236}">
                <a16:creationId xmlns:a16="http://schemas.microsoft.com/office/drawing/2014/main" id="{6B131AFD-9DCC-4F7E-BA45-6F0B9F5EBC07}"/>
              </a:ext>
            </a:extLst>
          </p:cNvPr>
          <p:cNvGrpSpPr/>
          <p:nvPr/>
        </p:nvGrpSpPr>
        <p:grpSpPr>
          <a:xfrm>
            <a:off x="3803675" y="3355323"/>
            <a:ext cx="4515976" cy="1182706"/>
            <a:chOff x="2792317" y="2550691"/>
            <a:chExt cx="4724095" cy="1237194"/>
          </a:xfrm>
        </p:grpSpPr>
        <p:sp>
          <p:nvSpPr>
            <p:cNvPr id="46" name="文本框 10">
              <a:extLst>
                <a:ext uri="{FF2B5EF4-FFF2-40B4-BE49-F238E27FC236}">
                  <a16:creationId xmlns:a16="http://schemas.microsoft.com/office/drawing/2014/main" id="{1DBDF8A6-7F70-4523-84CC-55392CDDA292}"/>
                </a:ext>
              </a:extLst>
            </p:cNvPr>
            <p:cNvSpPr txBox="1"/>
            <p:nvPr/>
          </p:nvSpPr>
          <p:spPr>
            <a:xfrm>
              <a:off x="4048871" y="2550691"/>
              <a:ext cx="2557449" cy="438130"/>
            </a:xfrm>
            <a:prstGeom prst="rect">
              <a:avLst/>
            </a:prstGeom>
            <a:noFill/>
          </p:spPr>
          <p:txBody>
            <a:bodyPr vert="horz" wrap="square" rtlCol="0" anchor="b">
              <a:spAutoFit/>
            </a:bodyPr>
            <a:lstStyle>
              <a:defPPr>
                <a:defRPr lang="zh-CN"/>
              </a:defPPr>
              <a:lvl1pPr>
                <a:lnSpc>
                  <a:spcPts val="2500"/>
                </a:lnSpc>
                <a:defRPr b="1" spc="600">
                  <a:latin typeface="FZFangSong-Z02S" panose="02010601030101010101" pitchFamily="2" charset="-122"/>
                  <a:ea typeface="FZFangSong-Z02S" panose="02010601030101010101" pitchFamily="2" charset="-122"/>
                </a:defRPr>
              </a:lvl1pPr>
            </a:lstStyle>
            <a:p>
              <a:r>
                <a:rPr lang="zh-CN" altLang="en-US" sz="28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输入标题</a:t>
              </a:r>
            </a:p>
          </p:txBody>
        </p:sp>
        <p:sp>
          <p:nvSpPr>
            <p:cNvPr id="47" name="文本框 11">
              <a:extLst>
                <a:ext uri="{FF2B5EF4-FFF2-40B4-BE49-F238E27FC236}">
                  <a16:creationId xmlns:a16="http://schemas.microsoft.com/office/drawing/2014/main" id="{0156A921-0458-4749-93C0-E6B4DC61D1A1}"/>
                </a:ext>
              </a:extLst>
            </p:cNvPr>
            <p:cNvSpPr txBox="1"/>
            <p:nvPr/>
          </p:nvSpPr>
          <p:spPr>
            <a:xfrm>
              <a:off x="2792317" y="3047386"/>
              <a:ext cx="4724095" cy="740499"/>
            </a:xfrm>
            <a:prstGeom prst="rect">
              <a:avLst/>
            </a:prstGeom>
            <a:noFill/>
          </p:spPr>
          <p:txBody>
            <a:bodyPr vert="horz" wrap="squar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tx2">
                      <a:lumMod val="75000"/>
                    </a:schemeClr>
                  </a:solidFill>
                  <a:latin typeface="新宋体" panose="02010609030101010101" pitchFamily="49" charset="-122"/>
                  <a:ea typeface="新宋体" panose="02010609030101010101" pitchFamily="49" charset="-122"/>
                </a:rPr>
                <a:t>您的内容打在这里在此框中选择粘贴并选择只保留文字您的内容打在这里在此框中选择粘贴并选择只保留文字</a:t>
              </a:r>
              <a:endParaRPr lang="zh-CN" altLang="en-US" sz="14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a:p>
              <a:endParaRPr lang="zh-CN" altLang="en-US" sz="12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grpSp>
      <p:pic>
        <p:nvPicPr>
          <p:cNvPr id="56" name="图片 55">
            <a:extLst>
              <a:ext uri="{FF2B5EF4-FFF2-40B4-BE49-F238E27FC236}">
                <a16:creationId xmlns:a16="http://schemas.microsoft.com/office/drawing/2014/main" id="{C727BA5C-F6D6-4947-B255-9D08B01CE883}"/>
              </a:ext>
            </a:extLst>
          </p:cNvPr>
          <p:cNvPicPr>
            <a:picLocks noChangeAspect="1"/>
          </p:cNvPicPr>
          <p:nvPr/>
        </p:nvPicPr>
        <p:blipFill>
          <a:blip r:embed="rId4">
            <a:duotone>
              <a:schemeClr val="accent5">
                <a:shade val="45000"/>
                <a:satMod val="135000"/>
              </a:schemeClr>
              <a:prstClr val="white"/>
            </a:duotone>
          </a:blip>
          <a:stretch>
            <a:fillRect/>
          </a:stretch>
        </p:blipFill>
        <p:spPr>
          <a:xfrm>
            <a:off x="1116939" y="1375200"/>
            <a:ext cx="704242" cy="333253"/>
          </a:xfrm>
          <a:prstGeom prst="rect">
            <a:avLst/>
          </a:prstGeom>
        </p:spPr>
      </p:pic>
    </p:spTree>
    <p:extLst>
      <p:ext uri="{BB962C8B-B14F-4D97-AF65-F5344CB8AC3E}">
        <p14:creationId xmlns:p14="http://schemas.microsoft.com/office/powerpoint/2010/main" val="72450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3"/>
                                        </p:tgtEl>
                                        <p:attrNameLst>
                                          <p:attrName>style.visibility</p:attrName>
                                        </p:attrNameLst>
                                      </p:cBhvr>
                                      <p:to>
                                        <p:strVal val="visible"/>
                                      </p:to>
                                    </p:set>
                                    <p:anim calcmode="lin" valueType="num">
                                      <p:cBhvr additive="base">
                                        <p:cTn id="11" dur="500" fill="hold"/>
                                        <p:tgtEl>
                                          <p:spTgt spid="123"/>
                                        </p:tgtEl>
                                        <p:attrNameLst>
                                          <p:attrName>ppt_x</p:attrName>
                                        </p:attrNameLst>
                                      </p:cBhvr>
                                      <p:tavLst>
                                        <p:tav tm="0">
                                          <p:val>
                                            <p:strVal val="#ppt_x"/>
                                          </p:val>
                                        </p:tav>
                                        <p:tav tm="100000">
                                          <p:val>
                                            <p:strVal val="#ppt_x"/>
                                          </p:val>
                                        </p:tav>
                                      </p:tavLst>
                                    </p:anim>
                                    <p:anim calcmode="lin" valueType="num">
                                      <p:cBhvr additive="base">
                                        <p:cTn id="12"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anim calcmode="lin" valueType="num">
                                      <p:cBhvr>
                                        <p:cTn id="23" dur="1000" fill="hold"/>
                                        <p:tgtEl>
                                          <p:spTgt spid="45"/>
                                        </p:tgtEl>
                                        <p:attrNameLst>
                                          <p:attrName>ppt_x</p:attrName>
                                        </p:attrNameLst>
                                      </p:cBhvr>
                                      <p:tavLst>
                                        <p:tav tm="0">
                                          <p:val>
                                            <p:strVal val="#ppt_x"/>
                                          </p:val>
                                        </p:tav>
                                        <p:tav tm="100000">
                                          <p:val>
                                            <p:strVal val="#ppt_x"/>
                                          </p:val>
                                        </p:tav>
                                      </p:tavLst>
                                    </p:anim>
                                    <p:anim calcmode="lin" valueType="num">
                                      <p:cBhvr>
                                        <p:cTn id="2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5283165" y="244113"/>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1266248" y="346423"/>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grpSp>
        <p:nvGrpSpPr>
          <p:cNvPr id="27" name="组合 26">
            <a:extLst>
              <a:ext uri="{FF2B5EF4-FFF2-40B4-BE49-F238E27FC236}">
                <a16:creationId xmlns:a16="http://schemas.microsoft.com/office/drawing/2014/main" id="{DDC12DBA-516F-4717-A0EE-451C791B7F95}"/>
              </a:ext>
            </a:extLst>
          </p:cNvPr>
          <p:cNvGrpSpPr/>
          <p:nvPr/>
        </p:nvGrpSpPr>
        <p:grpSpPr>
          <a:xfrm>
            <a:off x="5179817" y="1765644"/>
            <a:ext cx="5733806" cy="4310259"/>
            <a:chOff x="5437845" y="1509456"/>
            <a:chExt cx="5733806" cy="4310259"/>
          </a:xfrm>
        </p:grpSpPr>
        <p:sp>
          <p:nvSpPr>
            <p:cNvPr id="28" name="矩形 27">
              <a:extLst>
                <a:ext uri="{FF2B5EF4-FFF2-40B4-BE49-F238E27FC236}">
                  <a16:creationId xmlns:a16="http://schemas.microsoft.com/office/drawing/2014/main" id="{D01B45FC-F651-4738-8709-1448896AD890}"/>
                </a:ext>
              </a:extLst>
            </p:cNvPr>
            <p:cNvSpPr/>
            <p:nvPr/>
          </p:nvSpPr>
          <p:spPr>
            <a:xfrm>
              <a:off x="5857376" y="1509456"/>
              <a:ext cx="5314275" cy="1018127"/>
            </a:xfrm>
            <a:prstGeom prst="rect">
              <a:avLst/>
            </a:prstGeom>
            <a:noFill/>
            <a:effectLst/>
          </p:spPr>
          <p:txBody>
            <a:bodyPr vert="eaVert"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zh-CN" altLang="en-US" sz="1200" dirty="0">
                  <a:solidFill>
                    <a:schemeClr val="tx2">
                      <a:lumMod val="75000"/>
                    </a:schemeClr>
                  </a:solidFill>
                  <a:latin typeface="新宋体" panose="02010609030101010101" pitchFamily="49" charset="-122"/>
                  <a:ea typeface="新宋体" panose="02010609030101010101" pitchFamily="49" charset="-122"/>
                </a:rPr>
                <a:t>文本，尽量与标题文本语言风格相符合，语言描述尽量简洁生动。请在此处添加详细描述文本，尽量与标题文本语言风格相符合，文本，尽量与标题文本语言风格相符合，语言描述尽量简洁生动。请在此处添加详细描述文本，尽量与标题文本语言风格相符合，</a:t>
              </a:r>
              <a:endParaRPr lang="en-US" altLang="zh-CN" sz="1200" dirty="0">
                <a:solidFill>
                  <a:schemeClr val="tx2">
                    <a:lumMod val="75000"/>
                  </a:schemeClr>
                </a:solidFill>
                <a:latin typeface="新宋体" panose="02010609030101010101" pitchFamily="49" charset="-122"/>
                <a:ea typeface="新宋体" panose="02010609030101010101" pitchFamily="49" charset="-122"/>
              </a:endParaRPr>
            </a:p>
            <a:p>
              <a:pPr>
                <a:lnSpc>
                  <a:spcPts val="2000"/>
                </a:lnSpc>
              </a:pPr>
              <a:endParaRPr lang="en-US" altLang="zh-CN" sz="1200" dirty="0">
                <a:solidFill>
                  <a:schemeClr val="tx2">
                    <a:lumMod val="75000"/>
                  </a:schemeClr>
                </a:solidFill>
                <a:latin typeface="新宋体" panose="02010609030101010101" pitchFamily="49" charset="-122"/>
                <a:ea typeface="新宋体" panose="02010609030101010101" pitchFamily="49" charset="-122"/>
              </a:endParaRPr>
            </a:p>
          </p:txBody>
        </p:sp>
        <p:sp>
          <p:nvSpPr>
            <p:cNvPr id="29" name="矩形 28">
              <a:extLst>
                <a:ext uri="{FF2B5EF4-FFF2-40B4-BE49-F238E27FC236}">
                  <a16:creationId xmlns:a16="http://schemas.microsoft.com/office/drawing/2014/main" id="{E9769099-EA7D-44F5-BECB-83A5F7A2FCF6}"/>
                </a:ext>
              </a:extLst>
            </p:cNvPr>
            <p:cNvSpPr/>
            <p:nvPr/>
          </p:nvSpPr>
          <p:spPr>
            <a:xfrm>
              <a:off x="5857376" y="4801588"/>
              <a:ext cx="5314275" cy="1018127"/>
            </a:xfrm>
            <a:prstGeom prst="rect">
              <a:avLst/>
            </a:prstGeom>
            <a:noFill/>
            <a:effectLst/>
          </p:spPr>
          <p:txBody>
            <a:bodyPr vert="eaVert"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zh-CN" altLang="en-US" sz="1200" dirty="0">
                  <a:solidFill>
                    <a:schemeClr val="tx2">
                      <a:lumMod val="75000"/>
                    </a:schemeClr>
                  </a:solidFill>
                  <a:latin typeface="新宋体" panose="02010609030101010101" pitchFamily="49" charset="-122"/>
                  <a:ea typeface="新宋体" panose="02010609030101010101" pitchFamily="49" charset="-122"/>
                </a:rPr>
                <a:t>文本，尽量与标题文本语言风格相符合，语言描述尽量简洁生动。请在此处添加详细描述文本，尽量与标题文本语言风格相符合，文本，尽量与标题文本语言风格相符合，语言描述尽量简洁生动。请在此处添加详细描述文本，尽量与标题文本语言风格相符合，</a:t>
              </a:r>
              <a:endParaRPr lang="en-US" altLang="zh-CN" sz="1200" dirty="0">
                <a:solidFill>
                  <a:schemeClr val="tx2">
                    <a:lumMod val="75000"/>
                  </a:schemeClr>
                </a:solidFill>
                <a:latin typeface="新宋体" panose="02010609030101010101" pitchFamily="49" charset="-122"/>
                <a:ea typeface="新宋体" panose="02010609030101010101" pitchFamily="49" charset="-122"/>
              </a:endParaRPr>
            </a:p>
            <a:p>
              <a:pPr>
                <a:lnSpc>
                  <a:spcPts val="2000"/>
                </a:lnSpc>
              </a:pPr>
              <a:endParaRPr lang="en-US" altLang="zh-CN" sz="1200" dirty="0">
                <a:solidFill>
                  <a:schemeClr val="tx2">
                    <a:lumMod val="75000"/>
                  </a:schemeClr>
                </a:solidFill>
                <a:latin typeface="新宋体" panose="02010609030101010101" pitchFamily="49" charset="-122"/>
                <a:ea typeface="新宋体" panose="02010609030101010101" pitchFamily="49" charset="-122"/>
              </a:endParaRPr>
            </a:p>
          </p:txBody>
        </p:sp>
        <p:sp>
          <p:nvSpPr>
            <p:cNvPr id="30" name="矩形 29">
              <a:extLst>
                <a:ext uri="{FF2B5EF4-FFF2-40B4-BE49-F238E27FC236}">
                  <a16:creationId xmlns:a16="http://schemas.microsoft.com/office/drawing/2014/main" id="{B95D587F-0EFF-462F-B4E3-399DEF19FED1}"/>
                </a:ext>
              </a:extLst>
            </p:cNvPr>
            <p:cNvSpPr/>
            <p:nvPr/>
          </p:nvSpPr>
          <p:spPr>
            <a:xfrm>
              <a:off x="5857376" y="3107360"/>
              <a:ext cx="5314275" cy="1018127"/>
            </a:xfrm>
            <a:prstGeom prst="rect">
              <a:avLst/>
            </a:prstGeom>
            <a:noFill/>
            <a:effectLst/>
          </p:spPr>
          <p:txBody>
            <a:bodyPr vert="eaVert"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zh-CN" altLang="en-US" sz="1200" dirty="0">
                  <a:solidFill>
                    <a:schemeClr val="tx2">
                      <a:lumMod val="75000"/>
                    </a:schemeClr>
                  </a:solidFill>
                  <a:latin typeface="新宋体" panose="02010609030101010101" pitchFamily="49" charset="-122"/>
                  <a:ea typeface="新宋体" panose="02010609030101010101" pitchFamily="49" charset="-122"/>
                </a:rPr>
                <a:t>文本，尽量与标题文本语言风格相符合，语言描述尽量简洁生动。请在此处添加详细描述文本，尽量与标题文本语言风格相符合，文本，尽量与标题文本语言风格相符合，语言描述尽量简洁生动。请在此处添加详细描述文本，尽量与标题文本语言风格相符合，</a:t>
              </a:r>
              <a:endParaRPr lang="en-US" altLang="zh-CN" sz="1200" dirty="0">
                <a:solidFill>
                  <a:schemeClr val="tx2">
                    <a:lumMod val="75000"/>
                  </a:schemeClr>
                </a:solidFill>
                <a:latin typeface="新宋体" panose="02010609030101010101" pitchFamily="49" charset="-122"/>
                <a:ea typeface="新宋体" panose="02010609030101010101" pitchFamily="49" charset="-122"/>
              </a:endParaRPr>
            </a:p>
            <a:p>
              <a:pPr>
                <a:lnSpc>
                  <a:spcPts val="2000"/>
                </a:lnSpc>
              </a:pPr>
              <a:endParaRPr lang="en-US" altLang="zh-CN" sz="1200" dirty="0">
                <a:solidFill>
                  <a:schemeClr val="tx2">
                    <a:lumMod val="75000"/>
                  </a:schemeClr>
                </a:solidFill>
                <a:latin typeface="新宋体" panose="02010609030101010101" pitchFamily="49" charset="-122"/>
                <a:ea typeface="新宋体" panose="02010609030101010101" pitchFamily="49" charset="-122"/>
              </a:endParaRPr>
            </a:p>
          </p:txBody>
        </p:sp>
        <p:sp>
          <p:nvSpPr>
            <p:cNvPr id="31" name="椭圆 30">
              <a:extLst>
                <a:ext uri="{FF2B5EF4-FFF2-40B4-BE49-F238E27FC236}">
                  <a16:creationId xmlns:a16="http://schemas.microsoft.com/office/drawing/2014/main" id="{35DDC7F6-CED4-464B-BDFB-E5ECA54FC9E6}"/>
                </a:ext>
              </a:extLst>
            </p:cNvPr>
            <p:cNvSpPr/>
            <p:nvPr/>
          </p:nvSpPr>
          <p:spPr>
            <a:xfrm>
              <a:off x="5437845" y="3225432"/>
              <a:ext cx="836532" cy="836532"/>
            </a:xfrm>
            <a:prstGeom prst="ellipse">
              <a:avLst/>
            </a:prstGeom>
            <a:solidFill>
              <a:srgbClr val="C9E1F5">
                <a:alpha val="3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2">
                    <a:lumMod val="75000"/>
                  </a:schemeClr>
                </a:solidFill>
                <a:effectLst/>
                <a:uLnTx/>
                <a:uFillTx/>
                <a:latin typeface="新宋体" panose="02010609030101010101" pitchFamily="49" charset="-122"/>
                <a:ea typeface="新宋体" panose="02010609030101010101" pitchFamily="49" charset="-122"/>
              </a:endParaRPr>
            </a:p>
          </p:txBody>
        </p:sp>
        <p:sp>
          <p:nvSpPr>
            <p:cNvPr id="32" name="文本框 11">
              <a:extLst>
                <a:ext uri="{FF2B5EF4-FFF2-40B4-BE49-F238E27FC236}">
                  <a16:creationId xmlns:a16="http://schemas.microsoft.com/office/drawing/2014/main" id="{D8FB6FB7-ACBA-4957-96E1-FC3E857D33A0}"/>
                </a:ext>
              </a:extLst>
            </p:cNvPr>
            <p:cNvSpPr txBox="1"/>
            <p:nvPr/>
          </p:nvSpPr>
          <p:spPr>
            <a:xfrm>
              <a:off x="5532144" y="3351375"/>
              <a:ext cx="647934" cy="584647"/>
            </a:xfrm>
            <a:prstGeom prst="rect">
              <a:avLst/>
            </a:prstGeom>
            <a:noFill/>
            <a:ln>
              <a:noFill/>
            </a:ln>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400" normalizeH="0" baseline="0" noProof="0" dirty="0">
                  <a:ln>
                    <a:noFill/>
                  </a:ln>
                  <a:solidFill>
                    <a:schemeClr val="tx2">
                      <a:lumMod val="75000"/>
                    </a:schemeClr>
                  </a:solidFill>
                  <a:effectLst/>
                  <a:uLnTx/>
                  <a:uFillTx/>
                  <a:latin typeface="新宋体" panose="02010609030101010101" pitchFamily="49" charset="-122"/>
                  <a:ea typeface="新宋体" panose="02010609030101010101" pitchFamily="49" charset="-122"/>
                </a:rPr>
                <a:t>贰</a:t>
              </a:r>
            </a:p>
          </p:txBody>
        </p:sp>
        <p:sp>
          <p:nvSpPr>
            <p:cNvPr id="34" name="椭圆 33">
              <a:extLst>
                <a:ext uri="{FF2B5EF4-FFF2-40B4-BE49-F238E27FC236}">
                  <a16:creationId xmlns:a16="http://schemas.microsoft.com/office/drawing/2014/main" id="{99C42D33-3B83-4E7F-9007-B8281DFD4E29}"/>
                </a:ext>
              </a:extLst>
            </p:cNvPr>
            <p:cNvSpPr/>
            <p:nvPr/>
          </p:nvSpPr>
          <p:spPr>
            <a:xfrm>
              <a:off x="5437845" y="1614538"/>
              <a:ext cx="836532" cy="836532"/>
            </a:xfrm>
            <a:prstGeom prst="ellipse">
              <a:avLst/>
            </a:prstGeom>
            <a:solidFill>
              <a:srgbClr val="C9E1F5">
                <a:alpha val="3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2">
                    <a:lumMod val="75000"/>
                  </a:schemeClr>
                </a:solidFill>
                <a:effectLst/>
                <a:uLnTx/>
                <a:uFillTx/>
                <a:latin typeface="新宋体" panose="02010609030101010101" pitchFamily="49" charset="-122"/>
                <a:ea typeface="新宋体" panose="02010609030101010101" pitchFamily="49" charset="-122"/>
              </a:endParaRPr>
            </a:p>
          </p:txBody>
        </p:sp>
        <p:sp>
          <p:nvSpPr>
            <p:cNvPr id="35" name="文本框 13">
              <a:extLst>
                <a:ext uri="{FF2B5EF4-FFF2-40B4-BE49-F238E27FC236}">
                  <a16:creationId xmlns:a16="http://schemas.microsoft.com/office/drawing/2014/main" id="{42288657-C140-4C54-9AC7-50801CF303B6}"/>
                </a:ext>
              </a:extLst>
            </p:cNvPr>
            <p:cNvSpPr txBox="1"/>
            <p:nvPr/>
          </p:nvSpPr>
          <p:spPr>
            <a:xfrm>
              <a:off x="5532144" y="1740481"/>
              <a:ext cx="647934" cy="584647"/>
            </a:xfrm>
            <a:prstGeom prst="rect">
              <a:avLst/>
            </a:prstGeom>
            <a:noFill/>
            <a:ln>
              <a:noFill/>
            </a:ln>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400" normalizeH="0" baseline="0" noProof="0" dirty="0">
                  <a:ln>
                    <a:noFill/>
                  </a:ln>
                  <a:solidFill>
                    <a:schemeClr val="tx2">
                      <a:lumMod val="75000"/>
                    </a:schemeClr>
                  </a:solidFill>
                  <a:effectLst/>
                  <a:uLnTx/>
                  <a:uFillTx/>
                  <a:latin typeface="新宋体" panose="02010609030101010101" pitchFamily="49" charset="-122"/>
                  <a:ea typeface="新宋体" panose="02010609030101010101" pitchFamily="49" charset="-122"/>
                </a:rPr>
                <a:t>壹</a:t>
              </a:r>
              <a:endParaRPr kumimoji="0" lang="zh-CN" altLang="en-US" sz="2665" b="1" i="0" u="none" strike="noStrike" kern="1200" cap="none" spc="400" normalizeH="0" baseline="0" noProof="0" dirty="0">
                <a:ln>
                  <a:noFill/>
                </a:ln>
                <a:solidFill>
                  <a:schemeClr val="tx2">
                    <a:lumMod val="75000"/>
                  </a:schemeClr>
                </a:solidFill>
                <a:effectLst/>
                <a:uLnTx/>
                <a:uFillTx/>
                <a:latin typeface="新宋体" panose="02010609030101010101" pitchFamily="49" charset="-122"/>
                <a:ea typeface="新宋体" panose="02010609030101010101" pitchFamily="49" charset="-122"/>
              </a:endParaRPr>
            </a:p>
          </p:txBody>
        </p:sp>
        <p:sp>
          <p:nvSpPr>
            <p:cNvPr id="43" name="椭圆 42">
              <a:extLst>
                <a:ext uri="{FF2B5EF4-FFF2-40B4-BE49-F238E27FC236}">
                  <a16:creationId xmlns:a16="http://schemas.microsoft.com/office/drawing/2014/main" id="{D6D14953-8A01-4A87-8456-43C2BF5AB47E}"/>
                </a:ext>
              </a:extLst>
            </p:cNvPr>
            <p:cNvSpPr/>
            <p:nvPr/>
          </p:nvSpPr>
          <p:spPr>
            <a:xfrm>
              <a:off x="5437845" y="4826979"/>
              <a:ext cx="836532" cy="836532"/>
            </a:xfrm>
            <a:prstGeom prst="ellipse">
              <a:avLst/>
            </a:prstGeom>
            <a:solidFill>
              <a:srgbClr val="C9E1F5">
                <a:alpha val="3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2">
                    <a:lumMod val="75000"/>
                  </a:schemeClr>
                </a:solidFill>
                <a:effectLst/>
                <a:uLnTx/>
                <a:uFillTx/>
                <a:latin typeface="新宋体" panose="02010609030101010101" pitchFamily="49" charset="-122"/>
                <a:ea typeface="新宋体" panose="02010609030101010101" pitchFamily="49" charset="-122"/>
              </a:endParaRPr>
            </a:p>
          </p:txBody>
        </p:sp>
        <p:sp>
          <p:nvSpPr>
            <p:cNvPr id="44" name="文本框 15">
              <a:extLst>
                <a:ext uri="{FF2B5EF4-FFF2-40B4-BE49-F238E27FC236}">
                  <a16:creationId xmlns:a16="http://schemas.microsoft.com/office/drawing/2014/main" id="{FEB17C64-444A-4EF8-805D-172E9917549C}"/>
                </a:ext>
              </a:extLst>
            </p:cNvPr>
            <p:cNvSpPr txBox="1"/>
            <p:nvPr/>
          </p:nvSpPr>
          <p:spPr>
            <a:xfrm>
              <a:off x="5532144" y="4952922"/>
              <a:ext cx="647934" cy="584647"/>
            </a:xfrm>
            <a:prstGeom prst="rect">
              <a:avLst/>
            </a:prstGeom>
            <a:noFill/>
            <a:ln>
              <a:noFill/>
            </a:ln>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400" normalizeH="0" baseline="0" noProof="0">
                  <a:ln>
                    <a:noFill/>
                  </a:ln>
                  <a:solidFill>
                    <a:schemeClr val="tx2">
                      <a:lumMod val="75000"/>
                    </a:schemeClr>
                  </a:solidFill>
                  <a:effectLst/>
                  <a:uLnTx/>
                  <a:uFillTx/>
                  <a:latin typeface="新宋体" panose="02010609030101010101" pitchFamily="49" charset="-122"/>
                  <a:ea typeface="新宋体" panose="02010609030101010101" pitchFamily="49" charset="-122"/>
                </a:rPr>
                <a:t>叁</a:t>
              </a:r>
              <a:endParaRPr kumimoji="0" lang="zh-CN" altLang="en-US" sz="3200" b="1" i="0" u="none" strike="noStrike" kern="1200" cap="none" spc="400" normalizeH="0" baseline="0" noProof="0" dirty="0">
                <a:ln>
                  <a:noFill/>
                </a:ln>
                <a:solidFill>
                  <a:schemeClr val="tx2">
                    <a:lumMod val="75000"/>
                  </a:schemeClr>
                </a:solidFill>
                <a:effectLst/>
                <a:uLnTx/>
                <a:uFillTx/>
                <a:latin typeface="新宋体" panose="02010609030101010101" pitchFamily="49" charset="-122"/>
                <a:ea typeface="新宋体" panose="02010609030101010101" pitchFamily="49" charset="-122"/>
              </a:endParaRPr>
            </a:p>
          </p:txBody>
        </p:sp>
      </p:grpSp>
      <p:pic>
        <p:nvPicPr>
          <p:cNvPr id="4" name="图片 3">
            <a:extLst>
              <a:ext uri="{FF2B5EF4-FFF2-40B4-BE49-F238E27FC236}">
                <a16:creationId xmlns:a16="http://schemas.microsoft.com/office/drawing/2014/main" id="{71F52D7E-DEC3-414E-A75F-DB6D53448E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98451" y="1497886"/>
            <a:ext cx="3991610" cy="4709797"/>
          </a:xfrm>
          <a:prstGeom prst="rect">
            <a:avLst/>
          </a:prstGeom>
        </p:spPr>
      </p:pic>
    </p:spTree>
    <p:extLst>
      <p:ext uri="{BB962C8B-B14F-4D97-AF65-F5344CB8AC3E}">
        <p14:creationId xmlns:p14="http://schemas.microsoft.com/office/powerpoint/2010/main" val="7574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5283165" y="244113"/>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1266248" y="346423"/>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sp>
        <p:nvSpPr>
          <p:cNvPr id="36" name="文本框 26">
            <a:extLst>
              <a:ext uri="{FF2B5EF4-FFF2-40B4-BE49-F238E27FC236}">
                <a16:creationId xmlns:a16="http://schemas.microsoft.com/office/drawing/2014/main" id="{16A0E3BC-9465-4E48-A3F2-726F82C4E573}"/>
              </a:ext>
            </a:extLst>
          </p:cNvPr>
          <p:cNvSpPr txBox="1">
            <a:spLocks noChangeArrowheads="1"/>
          </p:cNvSpPr>
          <p:nvPr/>
        </p:nvSpPr>
        <p:spPr bwMode="auto">
          <a:xfrm>
            <a:off x="1537210" y="3661094"/>
            <a:ext cx="5503670" cy="880049"/>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200" dirty="0">
                <a:latin typeface="新宋体" panose="02010609030101010101" pitchFamily="49" charset="-122"/>
                <a:ea typeface="新宋体" panose="02010609030101010101" pitchFamily="49" charset="-122"/>
              </a:rPr>
              <a:t>请在此处添加详细描述文本，尽量与标题文本语言风格相符合，语言描述尽量简洁生动。请在此处添加详细描述请在此处添加详细描述文本，尽量与标题文本语言风格相符合，语言描述尽量简洁生动。</a:t>
            </a:r>
          </a:p>
        </p:txBody>
      </p:sp>
      <p:sp>
        <p:nvSpPr>
          <p:cNvPr id="37" name="文本框 48">
            <a:extLst>
              <a:ext uri="{FF2B5EF4-FFF2-40B4-BE49-F238E27FC236}">
                <a16:creationId xmlns:a16="http://schemas.microsoft.com/office/drawing/2014/main" id="{88C82661-1C62-499C-A972-AD561186E53D}"/>
              </a:ext>
            </a:extLst>
          </p:cNvPr>
          <p:cNvSpPr txBox="1">
            <a:spLocks noChangeArrowheads="1"/>
          </p:cNvSpPr>
          <p:nvPr/>
        </p:nvSpPr>
        <p:spPr bwMode="auto">
          <a:xfrm>
            <a:off x="1678325" y="1486812"/>
            <a:ext cx="3739485" cy="1184651"/>
          </a:xfrm>
          <a:prstGeom prst="rect">
            <a:avLst/>
          </a:prstGeom>
          <a:noFill/>
        </p:spPr>
        <p:txBody>
          <a:bodyPr vert="eaVert" wrap="square" rtlCol="0">
            <a:spAutoFit/>
          </a:bodyPr>
          <a:lstStyle>
            <a:defPPr>
              <a:defRPr lang="zh-CN"/>
            </a:defPPr>
            <a:lvl1pPr>
              <a:lnSpc>
                <a:spcPts val="2500"/>
              </a:lnSpc>
              <a:defRPr sz="1400">
                <a:solidFill>
                  <a:schemeClr val="tx2">
                    <a:lumMod val="75000"/>
                  </a:schemeClr>
                </a:solidFill>
                <a:latin typeface="汉仪小隶书简" panose="02010609000101010101" pitchFamily="49" charset="-122"/>
                <a:ea typeface="汉仪小隶书简" panose="02010609000101010101" pitchFamily="49" charset="-122"/>
              </a:defRPr>
            </a:lvl1pPr>
            <a:lvl2pPr marL="742950" indent="-285750">
              <a:defRPr sz="1500">
                <a:solidFill>
                  <a:schemeClr val="tx1"/>
                </a:solidFill>
                <a:latin typeface="Calibri" panose="020F0502020204030204" pitchFamily="34" charset="0"/>
                <a:ea typeface="宋体" panose="02010600030101010101" pitchFamily="2" charset="-122"/>
              </a:defRPr>
            </a:lvl2pPr>
            <a:lvl3pPr marL="1143000" indent="-228600">
              <a:defRPr sz="1500">
                <a:solidFill>
                  <a:schemeClr val="tx1"/>
                </a:solidFill>
                <a:latin typeface="Calibri" panose="020F0502020204030204" pitchFamily="34" charset="0"/>
                <a:ea typeface="宋体" panose="02010600030101010101" pitchFamily="2" charset="-122"/>
              </a:defRPr>
            </a:lvl3pPr>
            <a:lvl4pPr marL="1600200" indent="-228600">
              <a:defRPr sz="1500">
                <a:solidFill>
                  <a:schemeClr val="tx1"/>
                </a:solidFill>
                <a:latin typeface="Calibri" panose="020F0502020204030204" pitchFamily="34" charset="0"/>
                <a:ea typeface="宋体" panose="02010600030101010101" pitchFamily="2" charset="-122"/>
              </a:defRPr>
            </a:lvl4pPr>
            <a:lvl5pPr marL="2057400" indent="-228600">
              <a:defRPr sz="1500">
                <a:solidFill>
                  <a:schemeClr val="tx1"/>
                </a:solidFill>
                <a:latin typeface="Calibri" panose="020F0502020204030204" pitchFamily="34" charset="0"/>
                <a:ea typeface="宋体" panose="02010600030101010101" pitchFamily="2" charset="-122"/>
              </a:defRPr>
            </a:lvl5pPr>
            <a:lvl6pPr marL="2514600" indent="-228600" defTabSz="775970"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6pPr>
            <a:lvl7pPr marL="2971800" indent="-228600" defTabSz="775970"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7pPr>
            <a:lvl8pPr marL="3429000" indent="-228600" defTabSz="775970"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8pPr>
            <a:lvl9pPr marL="3886200" indent="-228600" defTabSz="775970"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dirty="0">
                <a:latin typeface="新宋体" panose="02010609030101010101" pitchFamily="49" charset="-122"/>
                <a:ea typeface="新宋体" panose="02010609030101010101" pitchFamily="49" charset="-122"/>
              </a:rPr>
              <a:t>语言描述尽量简洁生动。请在此处添加详细描述文本，尽量与标题文本语言风格相符合，语言描述尽量简洁尽量与标题文本语言风格相符合，语言</a:t>
            </a:r>
          </a:p>
        </p:txBody>
      </p:sp>
      <p:sp>
        <p:nvSpPr>
          <p:cNvPr id="38" name="文本框 50">
            <a:extLst>
              <a:ext uri="{FF2B5EF4-FFF2-40B4-BE49-F238E27FC236}">
                <a16:creationId xmlns:a16="http://schemas.microsoft.com/office/drawing/2014/main" id="{FA178C95-3071-4DEB-9A16-7703608D87C3}"/>
              </a:ext>
            </a:extLst>
          </p:cNvPr>
          <p:cNvSpPr txBox="1">
            <a:spLocks noChangeArrowheads="1"/>
          </p:cNvSpPr>
          <p:nvPr/>
        </p:nvSpPr>
        <p:spPr bwMode="auto">
          <a:xfrm>
            <a:off x="6477594" y="1461875"/>
            <a:ext cx="3739485" cy="1184651"/>
          </a:xfrm>
          <a:prstGeom prst="rect">
            <a:avLst/>
          </a:prstGeom>
          <a:noFill/>
        </p:spPr>
        <p:txBody>
          <a:bodyPr vert="eaVert" wrap="square" rtlCol="0">
            <a:spAutoFit/>
          </a:bodyPr>
          <a:lstStyle>
            <a:defPPr>
              <a:defRPr lang="zh-CN"/>
            </a:defPPr>
            <a:lvl1pPr>
              <a:lnSpc>
                <a:spcPts val="2500"/>
              </a:lnSpc>
              <a:defRPr sz="1400">
                <a:solidFill>
                  <a:schemeClr val="tx2">
                    <a:lumMod val="75000"/>
                  </a:schemeClr>
                </a:solidFill>
                <a:latin typeface="汉仪小隶书简" panose="02010609000101010101" pitchFamily="49" charset="-122"/>
                <a:ea typeface="汉仪小隶书简" panose="02010609000101010101" pitchFamily="49" charset="-122"/>
              </a:defRPr>
            </a:lvl1pPr>
            <a:lvl2pPr marL="742950" indent="-285750">
              <a:defRPr sz="1500">
                <a:latin typeface="Calibri" panose="020F0502020204030204" pitchFamily="34" charset="0"/>
                <a:ea typeface="宋体" panose="02010600030101010101" pitchFamily="2" charset="-122"/>
              </a:defRPr>
            </a:lvl2pPr>
            <a:lvl3pPr marL="1143000" indent="-228600">
              <a:defRPr sz="1500">
                <a:latin typeface="Calibri" panose="020F0502020204030204" pitchFamily="34" charset="0"/>
                <a:ea typeface="宋体" panose="02010600030101010101" pitchFamily="2" charset="-122"/>
              </a:defRPr>
            </a:lvl3pPr>
            <a:lvl4pPr marL="1600200" indent="-228600">
              <a:defRPr sz="1500">
                <a:latin typeface="Calibri" panose="020F0502020204030204" pitchFamily="34" charset="0"/>
                <a:ea typeface="宋体" panose="02010600030101010101" pitchFamily="2" charset="-122"/>
              </a:defRPr>
            </a:lvl4pPr>
            <a:lvl5pPr marL="2057400" indent="-228600">
              <a:defRPr sz="1500">
                <a:latin typeface="Calibri" panose="020F0502020204030204" pitchFamily="34" charset="0"/>
                <a:ea typeface="宋体" panose="02010600030101010101" pitchFamily="2" charset="-122"/>
              </a:defRPr>
            </a:lvl5pPr>
            <a:lvl6pPr marL="2514600" indent="-228600" defTabSz="775970" fontAlgn="base">
              <a:spcBef>
                <a:spcPct val="0"/>
              </a:spcBef>
              <a:spcAft>
                <a:spcPct val="0"/>
              </a:spcAft>
              <a:defRPr sz="1500">
                <a:latin typeface="Calibri" panose="020F0502020204030204" pitchFamily="34" charset="0"/>
                <a:ea typeface="宋体" panose="02010600030101010101" pitchFamily="2" charset="-122"/>
              </a:defRPr>
            </a:lvl6pPr>
            <a:lvl7pPr marL="2971800" indent="-228600" defTabSz="775970" fontAlgn="base">
              <a:spcBef>
                <a:spcPct val="0"/>
              </a:spcBef>
              <a:spcAft>
                <a:spcPct val="0"/>
              </a:spcAft>
              <a:defRPr sz="1500">
                <a:latin typeface="Calibri" panose="020F0502020204030204" pitchFamily="34" charset="0"/>
                <a:ea typeface="宋体" panose="02010600030101010101" pitchFamily="2" charset="-122"/>
              </a:defRPr>
            </a:lvl7pPr>
            <a:lvl8pPr marL="3429000" indent="-228600" defTabSz="775970" fontAlgn="base">
              <a:spcBef>
                <a:spcPct val="0"/>
              </a:spcBef>
              <a:spcAft>
                <a:spcPct val="0"/>
              </a:spcAft>
              <a:defRPr sz="1500">
                <a:latin typeface="Calibri" panose="020F0502020204030204" pitchFamily="34" charset="0"/>
                <a:ea typeface="宋体" panose="02010600030101010101" pitchFamily="2" charset="-122"/>
              </a:defRPr>
            </a:lvl8pPr>
            <a:lvl9pPr marL="3886200" indent="-228600" defTabSz="775970" fontAlgn="base">
              <a:spcBef>
                <a:spcPct val="0"/>
              </a:spcBef>
              <a:spcAft>
                <a:spcPct val="0"/>
              </a:spcAft>
              <a:defRPr sz="1500">
                <a:latin typeface="Calibri" panose="020F0502020204030204" pitchFamily="34" charset="0"/>
                <a:ea typeface="宋体" panose="02010600030101010101" pitchFamily="2" charset="-122"/>
              </a:defRPr>
            </a:lvl9pPr>
          </a:lstStyle>
          <a:p>
            <a:pPr>
              <a:lnSpc>
                <a:spcPct val="150000"/>
              </a:lnSpc>
            </a:pPr>
            <a:r>
              <a:rPr lang="zh-CN" altLang="en-US" dirty="0">
                <a:latin typeface="新宋体" panose="02010609030101010101" pitchFamily="49" charset="-122"/>
                <a:ea typeface="新宋体" panose="02010609030101010101" pitchFamily="49" charset="-122"/>
              </a:rPr>
              <a:t>语言描述尽量简洁生动。请在此处添加详细描述文本，尽量与标题文本语言风格相符合，语言描述尽量简洁尽量与标题文本语言风格相符合，语言</a:t>
            </a:r>
          </a:p>
        </p:txBody>
      </p:sp>
      <p:pic>
        <p:nvPicPr>
          <p:cNvPr id="40" name="图片 39">
            <a:extLst>
              <a:ext uri="{FF2B5EF4-FFF2-40B4-BE49-F238E27FC236}">
                <a16:creationId xmlns:a16="http://schemas.microsoft.com/office/drawing/2014/main" id="{F66C3BA0-CCA5-40DE-B100-15B4733EF7C4}"/>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flipH="1">
            <a:off x="7450004" y="2983791"/>
            <a:ext cx="2476499" cy="3486983"/>
          </a:xfrm>
          <a:prstGeom prst="rect">
            <a:avLst/>
          </a:prstGeom>
        </p:spPr>
      </p:pic>
      <p:sp>
        <p:nvSpPr>
          <p:cNvPr id="41" name="文本框 26">
            <a:extLst>
              <a:ext uri="{FF2B5EF4-FFF2-40B4-BE49-F238E27FC236}">
                <a16:creationId xmlns:a16="http://schemas.microsoft.com/office/drawing/2014/main" id="{86230541-B598-4893-9516-F5EF7906D5ED}"/>
              </a:ext>
            </a:extLst>
          </p:cNvPr>
          <p:cNvSpPr txBox="1">
            <a:spLocks noChangeArrowheads="1"/>
          </p:cNvSpPr>
          <p:nvPr/>
        </p:nvSpPr>
        <p:spPr bwMode="auto">
          <a:xfrm>
            <a:off x="1537210" y="5234259"/>
            <a:ext cx="5503670" cy="880049"/>
          </a:xfrm>
          <a:prstGeom prst="rect">
            <a:avLst/>
          </a:prstGeom>
          <a:noFill/>
          <a:ln>
            <a:noFill/>
          </a:ln>
        </p:spPr>
        <p:txBody>
          <a:bodyPr wrap="square">
            <a:spAutoFit/>
          </a:bodyPr>
          <a:lstStyle>
            <a:defPPr>
              <a:defRPr lang="zh-CN"/>
            </a:defPPr>
            <a:lvl1pPr>
              <a:lnSpc>
                <a:spcPts val="2000"/>
              </a:lnSpc>
              <a:defRPr sz="1200">
                <a:latin typeface="汉仪小隶书简" panose="02010609000101010101" pitchFamily="49" charset="-122"/>
                <a:ea typeface="汉仪小隶书简" panose="02010609000101010101" pitchFamily="49"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a:lnSpc>
                <a:spcPct val="150000"/>
              </a:lnSpc>
            </a:pPr>
            <a:r>
              <a:rPr lang="zh-CN" altLang="en-US" dirty="0">
                <a:latin typeface="新宋体" panose="02010609030101010101" pitchFamily="49" charset="-122"/>
                <a:ea typeface="新宋体" panose="02010609030101010101" pitchFamily="49" charset="-122"/>
              </a:rPr>
              <a:t>请在此处添加详细描述文本，尽量与标题文本语言风格相符合，语言描述尽量简洁生动。请在此处添加详细描述请在此处添加详细描述文本，尽量与标题文本语言风格相符合，语言描述尽量简洁生动。</a:t>
            </a:r>
          </a:p>
        </p:txBody>
      </p:sp>
    </p:spTree>
    <p:extLst>
      <p:ext uri="{BB962C8B-B14F-4D97-AF65-F5344CB8AC3E}">
        <p14:creationId xmlns:p14="http://schemas.microsoft.com/office/powerpoint/2010/main" val="122738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circle(in)">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arn(inVertical)">
                                      <p:cBhvr>
                                        <p:cTn id="12" dur="500"/>
                                        <p:tgtEl>
                                          <p:spTgt spid="3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barn(inVertical)">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randombar(horizontal)">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randombar(horizontal)">
                                      <p:cBhvr>
                                        <p:cTn id="2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41"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TotalTime>
  <Words>1984</Words>
  <Application>Microsoft Office PowerPoint</Application>
  <PresentationFormat>宽屏</PresentationFormat>
  <Paragraphs>99</Paragraphs>
  <Slides>18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18</vt:i4>
      </vt:variant>
    </vt:vector>
  </HeadingPairs>
  <TitlesOfParts>
    <vt:vector size="30" baseType="lpstr">
      <vt:lpstr>FZFangSong-Z02S</vt:lpstr>
      <vt:lpstr>GeikaiSuikou</vt:lpstr>
      <vt:lpstr>等线</vt:lpstr>
      <vt:lpstr>等线 Light</vt:lpstr>
      <vt:lpstr>仿宋</vt:lpstr>
      <vt:lpstr>汉仪小隶书简</vt:lpstr>
      <vt:lpstr>经典繁勘亭</vt:lpstr>
      <vt:lpstr>宋体</vt:lpstr>
      <vt:lpstr>新宋体</vt:lpstr>
      <vt:lpstr>Arial</vt:lpstr>
      <vt:lpstr>MV Boli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Windows 用户</cp:lastModifiedBy>
  <cp:revision>32</cp:revision>
  <dcterms:created xsi:type="dcterms:W3CDTF">2019-05-27T01:47:04Z</dcterms:created>
  <dcterms:modified xsi:type="dcterms:W3CDTF">2019-07-16T06:53:36Z</dcterms:modified>
</cp:coreProperties>
</file>